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9" r:id="rId5"/>
    <p:sldId id="270" r:id="rId6"/>
    <p:sldId id="271" r:id="rId7"/>
    <p:sldId id="274" r:id="rId8"/>
    <p:sldId id="273" r:id="rId9"/>
    <p:sldId id="277" r:id="rId10"/>
    <p:sldId id="275" r:id="rId11"/>
    <p:sldId id="276" r:id="rId12"/>
    <p:sldId id="278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2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-70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C35A3383-8C72-FF8D-646E-00447260C8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D430F424-A480-44B2-9C73-E88F05A834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D6410A55-DBA4-0D42-68DC-A99D234439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50EF-B2F1-4A04-89BB-4FEC8A4E423C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A895953-48CD-C269-BB58-59DE4361E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A08DA5A-2E40-5E11-922B-3AFC30033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D1CE-B643-4356-9705-A090196CF2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63010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8FB8637C-B555-50DF-F323-F07ADB3A5B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59347788-3556-04CA-5723-CAC421EAFC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21D59091-FD6C-6296-2D9D-862F7B275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50EF-B2F1-4A04-89BB-4FEC8A4E423C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A6261B4D-C843-4622-C659-98B4876F1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A8846D37-640B-BE68-01B5-78E5C363B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D1CE-B643-4356-9705-A090196CF2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31585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xmlns="" id="{928D5FCF-ECC8-CEF7-4C56-3C00077110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xmlns="" id="{0074A259-F82A-5640-9F53-9B33252ED5B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33F0F34-9B1C-6CBD-F6F9-FB488C366F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50EF-B2F1-4A04-89BB-4FEC8A4E423C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D3363B08-8A31-9E33-F5B5-02BEA1AC10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72CC6BD-D41E-78DA-BAB6-B08E2DFC5A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D1CE-B643-4356-9705-A090196CF2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079125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343F935-56C4-6DEF-778F-07F2EDE87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E839DC14-7400-050A-C205-321AAB69FA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3587F9B3-6E72-6F34-4437-D0FF5D711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50EF-B2F1-4A04-89BB-4FEC8A4E423C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725C75F8-49C1-EA45-1E18-DD4973CCB9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23908442-828B-5236-0327-6C6744469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D1CE-B643-4356-9705-A090196CF2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24216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9BA0FD5F-24BB-14DD-9A30-B0D68B8E40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9CFB3520-1DB6-864E-394F-7D69EF6CF4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B4379C9F-3A7E-44E0-62EE-231A62AA3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50EF-B2F1-4A04-89BB-4FEC8A4E423C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4F465166-EBBB-BA0C-0D31-ADA58CC3B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EEF74D67-3B44-727F-234C-F19B67813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D1CE-B643-4356-9705-A090196CF2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08903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04B7F429-B66B-47EF-7FC6-A4754FFF47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7D5A478-FDF5-D628-2A36-7C42E1AD62E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F0F4046-E3E5-A7F6-EED3-B54746BA7D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91176F00-37B2-8720-E853-127CEF93B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50EF-B2F1-4A04-89BB-4FEC8A4E423C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D0198721-C038-C3B3-56A3-F381B98BB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76C81976-2A8D-AE8A-7F34-C3014E9B80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D1CE-B643-4356-9705-A090196CF2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52799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BEB0931-F53A-1A93-982D-4AE6180075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2125B0A9-0CB1-B62A-D5A3-C341669BB6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xmlns="" id="{773A87D7-BA85-9591-E5DF-5B80FB7372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xmlns="" id="{CAE17F29-D483-6EFB-FEC1-B4723E7A887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xmlns="" id="{6E357DF9-ED4A-35B3-44DC-C35158CB12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xmlns="" id="{1870943F-434E-09F0-CB33-5D6B6C77FE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50EF-B2F1-4A04-89BB-4FEC8A4E423C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xmlns="" id="{14629618-E0F0-AD61-1D82-A10882284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xmlns="" id="{FDDB0D87-6FF0-AD3E-9944-6E02CC250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D1CE-B643-4356-9705-A090196CF2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972520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F8B2F799-988C-FA47-B977-4F2587ED39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xmlns="" id="{9B19A65D-D847-AA93-8CB3-C1083F72E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50EF-B2F1-4A04-89BB-4FEC8A4E423C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xmlns="" id="{CEEECB8F-DEE0-6D31-4F37-FDFF2CE62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xmlns="" id="{C1C876D8-B1D0-B452-DC48-652251417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D1CE-B643-4356-9705-A090196CF2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77338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xmlns="" id="{8EA069F1-ECFE-0C25-B802-D4CFEF743E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50EF-B2F1-4A04-89BB-4FEC8A4E423C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xmlns="" id="{A28C66BB-7928-7191-A1F2-FD234BE28C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xmlns="" id="{E8140588-0E42-0A9F-9E7B-C08218F658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D1CE-B643-4356-9705-A090196CF2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87066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BA84C4C-4B9A-F45B-DFDA-774C5F716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AD6D9D2C-7889-6568-8D0A-BC3CA5E88D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D856AD73-ACE2-E9E2-A777-6453E18423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724C64DF-3B12-D1D3-88BD-808A101E7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50EF-B2F1-4A04-89BB-4FEC8A4E423C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CB852C4E-EDA8-0D77-31E8-776C68599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C4BD1A05-14DB-7812-20C0-0A70CF356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D1CE-B643-4356-9705-A090196CF2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278494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2B06D3C4-ED82-6B1E-F7F9-0E77A02545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xmlns="" id="{9D1F69E9-96FE-42D3-393E-ED189CCAA5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xmlns="" id="{C6852BE5-2AA0-099D-032B-69CEA1D953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xmlns="" id="{316B4EE0-AA28-AC66-03AE-0E83F4BFB7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6950EF-B2F1-4A04-89BB-4FEC8A4E423C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xmlns="" id="{E37414EB-197B-7143-FD23-7BCD7CC9B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xmlns="" id="{9F001A2F-0886-F4DA-1D7C-9510C4BEE2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E0D1CE-B643-4356-9705-A090196CF2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65513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4D9A3360-A0ED-7731-E99C-FE2CA12BE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xmlns="" id="{EFFB5F8E-89DE-3742-1A89-45FE63E384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xmlns="" id="{6E557F39-5D87-924A-4D34-F8C9FA3DD9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6950EF-B2F1-4A04-89BB-4FEC8A4E423C}" type="datetimeFigureOut">
              <a:rPr lang="ru-RU" smtClean="0"/>
              <a:pPr/>
              <a:t>26.11.2024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xmlns="" id="{86A68108-58DA-CB99-D239-E7B7ECD6D1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xmlns="" id="{929F0D2C-FE82-D195-8247-4D4CFA6539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E0D1CE-B643-4356-9705-A090196CF2E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24480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4.png"/><Relationship Id="rId7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>
            <a:extLst>
              <a:ext uri="{FF2B5EF4-FFF2-40B4-BE49-F238E27FC236}">
                <a16:creationId xmlns:a16="http://schemas.microsoft.com/office/drawing/2014/main" xmlns="" id="{762F7F5C-F849-858E-4C9A-74A61D6BE7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25" y="0"/>
            <a:ext cx="1217453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ADE54841-60B5-B5E7-B03C-8AD16D2317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21424" y="2659017"/>
            <a:ext cx="6201696" cy="2387600"/>
          </a:xfrm>
        </p:spPr>
        <p:txBody>
          <a:bodyPr>
            <a:normAutofit fontScale="90000"/>
          </a:bodyPr>
          <a:lstStyle/>
          <a:p>
            <a:pPr algn="l"/>
            <a:r>
              <a:rPr lang="ru-RU" altLang="ru-RU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Название и тема проекта</a:t>
            </a:r>
            <a:r>
              <a:rPr lang="ru-RU" altLang="ru-RU" b="1" dirty="0">
                <a:solidFill>
                  <a:srgbClr val="0166B3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/>
            </a:r>
            <a:br>
              <a:rPr lang="ru-RU" altLang="ru-RU" b="1" dirty="0">
                <a:solidFill>
                  <a:srgbClr val="0166B3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xmlns="" id="{7D0EAF8B-C2A6-49CE-EA33-33F42981F5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0010" y="4846991"/>
            <a:ext cx="3897021" cy="734565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b="1" i="1" dirty="0">
                <a:solidFill>
                  <a:schemeClr val="accent1">
                    <a:lumMod val="75000"/>
                  </a:schemeClr>
                </a:solidFill>
              </a:rPr>
              <a:t>Выполнил:</a:t>
            </a:r>
          </a:p>
          <a:p>
            <a:pPr algn="l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(ФИО)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FF0A50A-182A-3210-46FA-BE79DB9BAA43}"/>
              </a:ext>
            </a:extLst>
          </p:cNvPr>
          <p:cNvSpPr txBox="1"/>
          <p:nvPr/>
        </p:nvSpPr>
        <p:spPr>
          <a:xfrm>
            <a:off x="380011" y="423656"/>
            <a:ext cx="62016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i="1" dirty="0">
                <a:solidFill>
                  <a:srgbClr val="FF0000"/>
                </a:solidFill>
              </a:rPr>
              <a:t>В макете представлена актуальная версия логотипа, отвечающая требованиям брендбука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F31CB75C-75FA-A752-1BCD-EC2A4899FD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2332"/>
          <a:stretch/>
        </p:blipFill>
        <p:spPr>
          <a:xfrm>
            <a:off x="10644694" y="248436"/>
            <a:ext cx="846111" cy="839009"/>
          </a:xfrm>
          <a:prstGeom prst="rect">
            <a:avLst/>
          </a:prstGeom>
        </p:spPr>
      </p:pic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C0FB76F9-5CAF-B4FF-0795-D5343BB666A2}"/>
              </a:ext>
            </a:extLst>
          </p:cNvPr>
          <p:cNvSpPr/>
          <p:nvPr/>
        </p:nvSpPr>
        <p:spPr>
          <a:xfrm>
            <a:off x="380010" y="5581557"/>
            <a:ext cx="237953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 typeface="Arial" charset="0"/>
              <a:buNone/>
            </a:pPr>
            <a:r>
              <a:rPr lang="en-US" altLang="ru-RU" sz="2400" b="1" i="1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e-mail</a:t>
            </a:r>
            <a:r>
              <a:rPr lang="ru-RU" altLang="ru-RU" sz="2400" b="1" i="1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CE2E31BC-A3F8-7C44-8E91-B426B5949B8C}"/>
              </a:ext>
            </a:extLst>
          </p:cNvPr>
          <p:cNvSpPr/>
          <p:nvPr/>
        </p:nvSpPr>
        <p:spPr>
          <a:xfrm>
            <a:off x="4824577" y="5581557"/>
            <a:ext cx="25097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Font typeface="Arial" charset="0"/>
              <a:buNone/>
            </a:pPr>
            <a:r>
              <a:rPr lang="ru-RU" altLang="ru-RU" sz="2400" b="1" i="1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Телефон: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xmlns="" id="{C2901D2C-FBAC-E234-2BEE-5BD2A7F7F2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591638" y="1156514"/>
            <a:ext cx="952224" cy="268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41C7A61B-8BE5-9A0D-3583-15E09257C17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23911" y="430223"/>
            <a:ext cx="1193501" cy="994724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EEB564BD-DF87-EEA5-81CD-400E6FD6D20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403720" y="136064"/>
            <a:ext cx="952224" cy="1357426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48687E41-C9B6-51BD-0BE2-4F3CE302BE8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79459" y="136064"/>
            <a:ext cx="1789399" cy="1357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863300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9270ABB2-8B7D-A905-3D7E-ECD6E49C5C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>
            <a:extLst>
              <a:ext uri="{FF2B5EF4-FFF2-40B4-BE49-F238E27FC236}">
                <a16:creationId xmlns:a16="http://schemas.microsoft.com/office/drawing/2014/main" xmlns="" id="{7E5AC9D0-CCD1-1196-FD68-3BC6F092048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25" y="0"/>
            <a:ext cx="1217453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6CA546D-7731-D6C5-3E5B-95EA7538A076}"/>
              </a:ext>
            </a:extLst>
          </p:cNvPr>
          <p:cNvSpPr txBox="1"/>
          <p:nvPr/>
        </p:nvSpPr>
        <p:spPr>
          <a:xfrm>
            <a:off x="4678927" y="201304"/>
            <a:ext cx="62016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i="1" dirty="0">
                <a:solidFill>
                  <a:srgbClr val="FF0000"/>
                </a:solidFill>
              </a:rPr>
              <a:t>В макете представлена актуальная версия логотипа, отвечающая требованиям брендбука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DA57B4DE-F2D6-433E-420C-A402C94A47F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0742"/>
          <a:stretch/>
        </p:blipFill>
        <p:spPr>
          <a:xfrm>
            <a:off x="10432026" y="88643"/>
            <a:ext cx="1189703" cy="1203128"/>
          </a:xfrm>
          <a:prstGeom prst="rect">
            <a:avLst/>
          </a:prstGeom>
        </p:spPr>
      </p:pic>
      <p:sp>
        <p:nvSpPr>
          <p:cNvPr id="10" name="Заголовок 9">
            <a:extLst>
              <a:ext uri="{FF2B5EF4-FFF2-40B4-BE49-F238E27FC236}">
                <a16:creationId xmlns:a16="http://schemas.microsoft.com/office/drawing/2014/main" xmlns="" id="{6A868A10-89B4-B5ED-1D3F-38CB2A9648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2614" y="1138261"/>
            <a:ext cx="7828933" cy="1517984"/>
          </a:xfrm>
        </p:spPr>
        <p:txBody>
          <a:bodyPr>
            <a:normAutofit fontScale="90000"/>
          </a:bodyPr>
          <a:lstStyle/>
          <a:p>
            <a:pPr algn="l"/>
            <a:r>
              <a:rPr lang="ru-RU" altLang="ru-RU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Финансово-экономическая оценка проекта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81B28F74-25A7-E4E8-93F7-AF22C0A30DB7}"/>
              </a:ext>
            </a:extLst>
          </p:cNvPr>
          <p:cNvSpPr/>
          <p:nvPr/>
        </p:nvSpPr>
        <p:spPr>
          <a:xfrm>
            <a:off x="5220788" y="2806923"/>
            <a:ext cx="6563032" cy="3609772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На данном слайде </a:t>
            </a:r>
            <a:r>
              <a:rPr lang="ru-RU" u="sng" dirty="0">
                <a:solidFill>
                  <a:srgbClr val="FF0000"/>
                </a:solidFill>
              </a:rPr>
              <a:t>рекомендуется</a:t>
            </a:r>
            <a:r>
              <a:rPr lang="ru-RU" dirty="0">
                <a:solidFill>
                  <a:srgbClr val="FF0000"/>
                </a:solidFill>
              </a:rPr>
              <a:t> отразить:</a:t>
            </a:r>
          </a:p>
          <a:p>
            <a:pPr algn="ctr"/>
            <a:endParaRPr lang="ru-RU" dirty="0">
              <a:solidFill>
                <a:srgbClr val="FF0000"/>
              </a:solidFill>
            </a:endParaRPr>
          </a:p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Приблизительные финансовые затраты на данный проект, а также срок окупаемости.</a:t>
            </a:r>
          </a:p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85B0EA3-E2DD-06FC-C2DE-26F0211BC038}"/>
              </a:ext>
            </a:extLst>
          </p:cNvPr>
          <p:cNvSpPr txBox="1"/>
          <p:nvPr/>
        </p:nvSpPr>
        <p:spPr>
          <a:xfrm>
            <a:off x="1446716" y="4427143"/>
            <a:ext cx="29025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Место для изображения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(не обязательно)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403DA3CD-A9C1-C034-5E0F-800914049E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97178" y="1381022"/>
            <a:ext cx="1289717" cy="36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30543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024E25C-E06C-6934-6216-D80A4B3C851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>
            <a:extLst>
              <a:ext uri="{FF2B5EF4-FFF2-40B4-BE49-F238E27FC236}">
                <a16:creationId xmlns:a16="http://schemas.microsoft.com/office/drawing/2014/main" xmlns="" id="{8571EF7B-C0F5-0AF3-3535-B170A892F1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25" y="0"/>
            <a:ext cx="1217453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7CDFD7B-04F9-318F-5181-011E2F76F4D5}"/>
              </a:ext>
            </a:extLst>
          </p:cNvPr>
          <p:cNvSpPr txBox="1"/>
          <p:nvPr/>
        </p:nvSpPr>
        <p:spPr>
          <a:xfrm>
            <a:off x="4678927" y="201304"/>
            <a:ext cx="62016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i="1" dirty="0">
                <a:solidFill>
                  <a:srgbClr val="FF0000"/>
                </a:solidFill>
              </a:rPr>
              <a:t>В макете представлена актуальная версия логотипа, отвечающая требованиям брендбука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C53C9048-EEB8-9DE1-D94E-F980B069CF8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2654"/>
          <a:stretch/>
        </p:blipFill>
        <p:spPr>
          <a:xfrm>
            <a:off x="10432026" y="88643"/>
            <a:ext cx="1189703" cy="1174100"/>
          </a:xfrm>
          <a:prstGeom prst="rect">
            <a:avLst/>
          </a:prstGeom>
        </p:spPr>
      </p:pic>
      <p:sp>
        <p:nvSpPr>
          <p:cNvPr id="10" name="Заголовок 9">
            <a:extLst>
              <a:ext uri="{FF2B5EF4-FFF2-40B4-BE49-F238E27FC236}">
                <a16:creationId xmlns:a16="http://schemas.microsoft.com/office/drawing/2014/main" xmlns="" id="{BFBB897E-D442-4328-6AAB-5B93ED17242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2559" y="847635"/>
            <a:ext cx="7180004" cy="1574684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Итоги и ожидаемые результаты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8A43460A-054E-DB7F-D9E9-E3C2462ADFB9}"/>
              </a:ext>
            </a:extLst>
          </p:cNvPr>
          <p:cNvSpPr/>
          <p:nvPr/>
        </p:nvSpPr>
        <p:spPr>
          <a:xfrm>
            <a:off x="570271" y="2595716"/>
            <a:ext cx="6698224" cy="3758944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На данном слайде </a:t>
            </a:r>
            <a:r>
              <a:rPr lang="ru-RU" u="sng" dirty="0">
                <a:solidFill>
                  <a:srgbClr val="FF0000"/>
                </a:solidFill>
              </a:rPr>
              <a:t>рекомендуется</a:t>
            </a:r>
            <a:r>
              <a:rPr lang="ru-RU" dirty="0">
                <a:solidFill>
                  <a:srgbClr val="FF0000"/>
                </a:solidFill>
              </a:rPr>
              <a:t> отразить:</a:t>
            </a:r>
          </a:p>
          <a:p>
            <a:pPr algn="ctr"/>
            <a:endParaRPr lang="ru-RU" dirty="0">
              <a:solidFill>
                <a:srgbClr val="FF0000"/>
              </a:solidFill>
            </a:endParaRPr>
          </a:p>
          <a:p>
            <a:pPr algn="ctr"/>
            <a:r>
              <a:rPr lang="ru-RU" altLang="ru-RU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Оценка предполагаемого эффекта проекта.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475084CB-CFFE-0054-B3AE-7FF16BDD4E02}"/>
              </a:ext>
            </a:extLst>
          </p:cNvPr>
          <p:cNvSpPr txBox="1"/>
          <p:nvPr/>
        </p:nvSpPr>
        <p:spPr>
          <a:xfrm>
            <a:off x="8394723" y="4159777"/>
            <a:ext cx="29025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Место для изображения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(не обязательно)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A3B4027A-6D38-2BD0-D7D5-6ED16B1C06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97178" y="1381022"/>
            <a:ext cx="1289717" cy="36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7699419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C8D42B5-DF48-6294-42BD-2D49900DAA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>
            <a:extLst>
              <a:ext uri="{FF2B5EF4-FFF2-40B4-BE49-F238E27FC236}">
                <a16:creationId xmlns:a16="http://schemas.microsoft.com/office/drawing/2014/main" xmlns="" id="{EEFBF4BD-EC51-9DE4-DDAB-572A0F75EF2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25" y="0"/>
            <a:ext cx="1217453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1FA059-DFF7-729E-544E-56D03718B332}"/>
              </a:ext>
            </a:extLst>
          </p:cNvPr>
          <p:cNvSpPr txBox="1"/>
          <p:nvPr/>
        </p:nvSpPr>
        <p:spPr>
          <a:xfrm>
            <a:off x="6505458" y="1608584"/>
            <a:ext cx="62016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i="1" dirty="0">
                <a:solidFill>
                  <a:srgbClr val="FF0000"/>
                </a:solidFill>
              </a:rPr>
              <a:t>В макете представлена актуальная версия логотипа, отвечающая требованиям брендбука</a:t>
            </a:r>
          </a:p>
        </p:txBody>
      </p:sp>
      <p:sp>
        <p:nvSpPr>
          <p:cNvPr id="10" name="Заголовок 9">
            <a:extLst>
              <a:ext uri="{FF2B5EF4-FFF2-40B4-BE49-F238E27FC236}">
                <a16:creationId xmlns:a16="http://schemas.microsoft.com/office/drawing/2014/main" xmlns="" id="{BE2ABDB9-7420-38D3-E571-54721A9C06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4013" y="473239"/>
            <a:ext cx="5861445" cy="2536722"/>
          </a:xfrm>
        </p:spPr>
        <p:txBody>
          <a:bodyPr>
            <a:normAutofit/>
          </a:bodyPr>
          <a:lstStyle/>
          <a:p>
            <a:pPr algn="l"/>
            <a:r>
              <a:rPr lang="ru-RU" altLang="ru-RU" sz="32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Спасибо за внимание!</a:t>
            </a:r>
            <a:br>
              <a:rPr lang="ru-RU" altLang="ru-RU" sz="32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ru-RU" altLang="ru-RU" sz="32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/>
            </a:r>
            <a:br>
              <a:rPr lang="ru-RU" altLang="ru-RU" sz="3200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r>
              <a:rPr lang="ru-RU" altLang="ru-RU" sz="3200" b="1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Свой проект представил:</a:t>
            </a:r>
            <a:r>
              <a:rPr lang="ru-RU" altLang="ru-RU" sz="6000" b="1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/>
            </a:r>
            <a:br>
              <a:rPr lang="ru-RU" altLang="ru-RU" sz="6000" b="1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</a:b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B509C037-0F25-A825-5D8D-AB86104CB1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047704" y="367395"/>
            <a:ext cx="1193501" cy="994724"/>
          </a:xfrm>
          <a:prstGeom prst="rect">
            <a:avLst/>
          </a:prstGeom>
        </p:spPr>
      </p:pic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C70E1AA0-D3F5-B77C-5DF9-F22875E5752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337713" y="67521"/>
            <a:ext cx="952224" cy="1357426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67443F24-4269-B141-81DB-C568E732FA1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95112" y="124531"/>
            <a:ext cx="1789399" cy="1357427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4EB1BC3C-E9E6-8FB3-AD73-B075950B4A9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2332"/>
          <a:stretch/>
        </p:blipFill>
        <p:spPr>
          <a:xfrm>
            <a:off x="10644694" y="248436"/>
            <a:ext cx="846111" cy="839009"/>
          </a:xfrm>
          <a:prstGeom prst="rect">
            <a:avLst/>
          </a:prstGeom>
        </p:spPr>
      </p:pic>
      <p:pic>
        <p:nvPicPr>
          <p:cNvPr id="12" name="Picture 2">
            <a:extLst>
              <a:ext uri="{FF2B5EF4-FFF2-40B4-BE49-F238E27FC236}">
                <a16:creationId xmlns:a16="http://schemas.microsoft.com/office/drawing/2014/main" xmlns="" id="{4BA97E66-754C-F2C1-32A1-7A4F5EF03C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591638" y="1156514"/>
            <a:ext cx="952224" cy="2684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Рисунок 1">
            <a:extLst>
              <a:ext uri="{FF2B5EF4-FFF2-40B4-BE49-F238E27FC236}">
                <a16:creationId xmlns:a16="http://schemas.microsoft.com/office/drawing/2014/main" xmlns="" id="{AFBA736A-F6AC-82A3-0DAC-CF90C23480A0}"/>
              </a:ext>
            </a:extLst>
          </p:cNvPr>
          <p:cNvPicPr>
            <a:picLocks noChangeAspect="1"/>
          </p:cNvPicPr>
          <p:nvPr/>
        </p:nvPicPr>
        <p:blipFill rotWithShape="1">
          <a:blip r:embed="rId8" cstate="print"/>
          <a:srcRect l="33398" t="29701" r="39723" b="22700"/>
          <a:stretch/>
        </p:blipFill>
        <p:spPr>
          <a:xfrm>
            <a:off x="644013" y="2688350"/>
            <a:ext cx="3451958" cy="3451958"/>
          </a:xfrm>
          <a:prstGeom prst="ellipse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AE27008A-8985-50D5-6BE5-D6BC6930D4DA}"/>
              </a:ext>
            </a:extLst>
          </p:cNvPr>
          <p:cNvSpPr txBox="1"/>
          <p:nvPr/>
        </p:nvSpPr>
        <p:spPr>
          <a:xfrm>
            <a:off x="4739984" y="3865595"/>
            <a:ext cx="459772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i="1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Имя Фамилия</a:t>
            </a:r>
          </a:p>
          <a:p>
            <a:r>
              <a:rPr lang="ru-RU" sz="2400" i="1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Ученик/</a:t>
            </a:r>
            <a:r>
              <a:rPr lang="ru-RU" sz="2400" i="1" spc="20" dirty="0" err="1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ца</a:t>
            </a:r>
            <a:r>
              <a:rPr lang="ru-RU" sz="2400" i="1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 (наименование школы)</a:t>
            </a:r>
          </a:p>
        </p:txBody>
      </p:sp>
    </p:spTree>
    <p:extLst>
      <p:ext uri="{BB962C8B-B14F-4D97-AF65-F5344CB8AC3E}">
        <p14:creationId xmlns:p14="http://schemas.microsoft.com/office/powerpoint/2010/main" xmlns="" val="35153168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D899F2B-A8B8-24EE-65A4-F9A23DB236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>
            <a:extLst>
              <a:ext uri="{FF2B5EF4-FFF2-40B4-BE49-F238E27FC236}">
                <a16:creationId xmlns:a16="http://schemas.microsoft.com/office/drawing/2014/main" xmlns="" id="{AD2AA69E-F557-DBB0-7D7A-336C0C443F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25" y="0"/>
            <a:ext cx="1217453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F3392E6A-7DAB-CA4D-F2E8-FC453566D8FE}"/>
              </a:ext>
            </a:extLst>
          </p:cNvPr>
          <p:cNvSpPr txBox="1"/>
          <p:nvPr/>
        </p:nvSpPr>
        <p:spPr>
          <a:xfrm>
            <a:off x="4678927" y="201304"/>
            <a:ext cx="62016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i="1" dirty="0">
                <a:solidFill>
                  <a:srgbClr val="FF0000"/>
                </a:solidFill>
              </a:rPr>
              <a:t>В макете представлена актуальная версия логотипа, отвечающая требованиям брендбука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E624CBD0-3E58-4022-7A5C-4B6A1B2E632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3799"/>
          <a:stretch/>
        </p:blipFill>
        <p:spPr>
          <a:xfrm>
            <a:off x="10432026" y="88643"/>
            <a:ext cx="1189703" cy="1156725"/>
          </a:xfrm>
          <a:prstGeom prst="rect">
            <a:avLst/>
          </a:prstGeom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xmlns="" id="{B346F492-7972-705F-A0B5-A3583FC4B7DF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/>
          <a:srcRect l="33398" t="29701" r="39723" b="22700"/>
          <a:stretch/>
        </p:blipFill>
        <p:spPr>
          <a:xfrm>
            <a:off x="570271" y="2186905"/>
            <a:ext cx="3451958" cy="3451958"/>
          </a:xfrm>
          <a:prstGeom prst="ellipse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D0898FB4-A966-2AF7-BF14-304F1372CF3B}"/>
              </a:ext>
            </a:extLst>
          </p:cNvPr>
          <p:cNvSpPr txBox="1"/>
          <p:nvPr/>
        </p:nvSpPr>
        <p:spPr>
          <a:xfrm>
            <a:off x="1193229" y="5791563"/>
            <a:ext cx="220604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i="1" spc="20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</a:rPr>
              <a:t>Имя Фамилия</a:t>
            </a:r>
          </a:p>
        </p:txBody>
      </p:sp>
      <p:pic>
        <p:nvPicPr>
          <p:cNvPr id="30" name="Picture 2">
            <a:extLst>
              <a:ext uri="{FF2B5EF4-FFF2-40B4-BE49-F238E27FC236}">
                <a16:creationId xmlns:a16="http://schemas.microsoft.com/office/drawing/2014/main" xmlns="" id="{5D886C99-5374-6C52-20F4-A24E5C3B65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97178" y="1381022"/>
            <a:ext cx="1289717" cy="36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9">
            <a:extLst>
              <a:ext uri="{FF2B5EF4-FFF2-40B4-BE49-F238E27FC236}">
                <a16:creationId xmlns:a16="http://schemas.microsoft.com/office/drawing/2014/main" xmlns="" id="{14F6BF27-52A4-4F2A-8185-CE92DB940B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0271" y="1091410"/>
            <a:ext cx="5304503" cy="942795"/>
          </a:xfrm>
        </p:spPr>
        <p:txBody>
          <a:bodyPr>
            <a:normAutofit/>
          </a:bodyPr>
          <a:lstStyle/>
          <a:p>
            <a:pPr algn="l"/>
            <a:r>
              <a:rPr lang="ru-RU" altLang="ru-RU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 себе: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xmlns="" id="{799D29FA-7CD8-DDE3-A19D-1B3158ADE887}"/>
              </a:ext>
            </a:extLst>
          </p:cNvPr>
          <p:cNvSpPr/>
          <p:nvPr/>
        </p:nvSpPr>
        <p:spPr>
          <a:xfrm>
            <a:off x="4820661" y="2034205"/>
            <a:ext cx="6698224" cy="4020434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На данном слайде </a:t>
            </a:r>
            <a:r>
              <a:rPr lang="ru-RU" u="sng" dirty="0">
                <a:solidFill>
                  <a:srgbClr val="FF0000"/>
                </a:solidFill>
              </a:rPr>
              <a:t>рекомендуется</a:t>
            </a:r>
            <a:r>
              <a:rPr lang="ru-RU" dirty="0">
                <a:solidFill>
                  <a:srgbClr val="FF0000"/>
                </a:solidFill>
              </a:rPr>
              <a:t> отразить:</a:t>
            </a:r>
          </a:p>
          <a:p>
            <a:pPr algn="ctr"/>
            <a:endParaRPr lang="ru-RU" dirty="0">
              <a:solidFill>
                <a:schemeClr val="accent1">
                  <a:lumMod val="75000"/>
                </a:schemeClr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Немного личной информации (город, школа, класс, может какие-то личные достижения)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Мероприятия, в которых уже участвовал и т.д.</a:t>
            </a:r>
          </a:p>
        </p:txBody>
      </p:sp>
    </p:spTree>
    <p:extLst>
      <p:ext uri="{BB962C8B-B14F-4D97-AF65-F5344CB8AC3E}">
        <p14:creationId xmlns:p14="http://schemas.microsoft.com/office/powerpoint/2010/main" xmlns="" val="2638909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414155FC-42C3-0259-9D2F-BD5F04E4DC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>
            <a:extLst>
              <a:ext uri="{FF2B5EF4-FFF2-40B4-BE49-F238E27FC236}">
                <a16:creationId xmlns:a16="http://schemas.microsoft.com/office/drawing/2014/main" xmlns="" id="{EE56917B-902F-8508-CA8E-8DB57DF2560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25" y="0"/>
            <a:ext cx="1217453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24C56A1-3F96-0799-881D-3381E6DA801D}"/>
              </a:ext>
            </a:extLst>
          </p:cNvPr>
          <p:cNvSpPr txBox="1"/>
          <p:nvPr/>
        </p:nvSpPr>
        <p:spPr>
          <a:xfrm>
            <a:off x="4678927" y="201304"/>
            <a:ext cx="62016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i="1" dirty="0">
                <a:solidFill>
                  <a:srgbClr val="FF0000"/>
                </a:solidFill>
              </a:rPr>
              <a:t>В макете представлена актуальная версия логотипа, отвечающая требованиям брендбука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3A47D65C-3B80-1A2A-E3F8-288ADE6B5DF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2654"/>
          <a:stretch/>
        </p:blipFill>
        <p:spPr>
          <a:xfrm>
            <a:off x="10432026" y="88643"/>
            <a:ext cx="1189703" cy="1174100"/>
          </a:xfrm>
          <a:prstGeom prst="rect">
            <a:avLst/>
          </a:prstGeom>
        </p:spPr>
      </p:pic>
      <p:sp>
        <p:nvSpPr>
          <p:cNvPr id="10" name="Заголовок 9">
            <a:extLst>
              <a:ext uri="{FF2B5EF4-FFF2-40B4-BE49-F238E27FC236}">
                <a16:creationId xmlns:a16="http://schemas.microsoft.com/office/drawing/2014/main" xmlns="" id="{FFF42278-5C48-46C7-998F-74DFA8FE65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1497" y="1135229"/>
            <a:ext cx="5304503" cy="942795"/>
          </a:xfrm>
        </p:spPr>
        <p:txBody>
          <a:bodyPr>
            <a:normAutofit fontScale="90000"/>
          </a:bodyPr>
          <a:lstStyle/>
          <a:p>
            <a:r>
              <a:rPr lang="ru-RU" altLang="ru-RU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Описание проекта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066D1541-91C2-BB19-0F61-D5877802BD28}"/>
              </a:ext>
            </a:extLst>
          </p:cNvPr>
          <p:cNvSpPr/>
          <p:nvPr/>
        </p:nvSpPr>
        <p:spPr>
          <a:xfrm>
            <a:off x="513738" y="2365618"/>
            <a:ext cx="6698224" cy="4020434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На данном слайде </a:t>
            </a:r>
            <a:r>
              <a:rPr lang="ru-RU" u="sng" dirty="0">
                <a:solidFill>
                  <a:srgbClr val="FF0000"/>
                </a:solidFill>
              </a:rPr>
              <a:t>рекомендуется</a:t>
            </a:r>
            <a:r>
              <a:rPr lang="ru-RU" dirty="0">
                <a:solidFill>
                  <a:srgbClr val="FF0000"/>
                </a:solidFill>
              </a:rPr>
              <a:t> отразить:</a:t>
            </a:r>
          </a:p>
          <a:p>
            <a:pPr algn="ctr"/>
            <a:endParaRPr lang="ru-RU" dirty="0">
              <a:solidFill>
                <a:srgbClr val="FF0000"/>
              </a:solidFill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Название проекта;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Краткое описание проекта;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Целевая аудитория.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77BED24-80AC-8B7A-EF87-2275E2ACFED8}"/>
              </a:ext>
            </a:extLst>
          </p:cNvPr>
          <p:cNvSpPr txBox="1"/>
          <p:nvPr/>
        </p:nvSpPr>
        <p:spPr>
          <a:xfrm>
            <a:off x="8251868" y="4191169"/>
            <a:ext cx="29025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Место для изображения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(не обязательно)</a:t>
            </a: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xmlns="" id="{D88720AA-CDA0-19B0-C905-6ACAAB1CE3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97178" y="1381022"/>
            <a:ext cx="1289717" cy="36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6631382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5754D3C7-E0E8-2492-1B13-2975514447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>
            <a:extLst>
              <a:ext uri="{FF2B5EF4-FFF2-40B4-BE49-F238E27FC236}">
                <a16:creationId xmlns:a16="http://schemas.microsoft.com/office/drawing/2014/main" xmlns="" id="{A5D05830-659F-6164-2ADD-A629613ED9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25" y="0"/>
            <a:ext cx="1217453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EFDA329-0735-2564-3492-95BA4D345B8A}"/>
              </a:ext>
            </a:extLst>
          </p:cNvPr>
          <p:cNvSpPr txBox="1"/>
          <p:nvPr/>
        </p:nvSpPr>
        <p:spPr>
          <a:xfrm>
            <a:off x="4678927" y="201304"/>
            <a:ext cx="62016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i="1" dirty="0">
                <a:solidFill>
                  <a:srgbClr val="FF0000"/>
                </a:solidFill>
              </a:rPr>
              <a:t>В макете представлена актуальная версия логотипа, отвечающая требованиям брендбука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43ECCAD8-3952-4FB6-FCC9-558CB6BDCEA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1698"/>
          <a:stretch/>
        </p:blipFill>
        <p:spPr>
          <a:xfrm>
            <a:off x="10432026" y="88643"/>
            <a:ext cx="1189703" cy="1188614"/>
          </a:xfrm>
          <a:prstGeom prst="rect">
            <a:avLst/>
          </a:prstGeom>
        </p:spPr>
      </p:pic>
      <p:sp>
        <p:nvSpPr>
          <p:cNvPr id="10" name="Заголовок 9">
            <a:extLst>
              <a:ext uri="{FF2B5EF4-FFF2-40B4-BE49-F238E27FC236}">
                <a16:creationId xmlns:a16="http://schemas.microsoft.com/office/drawing/2014/main" xmlns="" id="{320EBAD8-7A08-4F2D-20A5-787A99D077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67482" y="1135229"/>
            <a:ext cx="3495368" cy="942795"/>
          </a:xfrm>
        </p:spPr>
        <p:txBody>
          <a:bodyPr/>
          <a:lstStyle/>
          <a:p>
            <a:r>
              <a:rPr lang="ru-RU" altLang="ru-RU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Анализ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4C5928C2-2F01-D430-D1D3-DE5B6EFEE36F}"/>
              </a:ext>
            </a:extLst>
          </p:cNvPr>
          <p:cNvSpPr/>
          <p:nvPr/>
        </p:nvSpPr>
        <p:spPr>
          <a:xfrm>
            <a:off x="5087509" y="2343685"/>
            <a:ext cx="6698224" cy="4020434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На данном слайде </a:t>
            </a:r>
            <a:r>
              <a:rPr lang="ru-RU" u="sng" dirty="0">
                <a:solidFill>
                  <a:srgbClr val="FF0000"/>
                </a:solidFill>
              </a:rPr>
              <a:t>рекомендуется</a:t>
            </a:r>
            <a:r>
              <a:rPr lang="ru-RU" dirty="0">
                <a:solidFill>
                  <a:srgbClr val="FF0000"/>
                </a:solidFill>
              </a:rPr>
              <a:t> отразить:</a:t>
            </a:r>
          </a:p>
          <a:p>
            <a:pPr algn="ctr"/>
            <a:endParaRPr lang="ru-RU" dirty="0">
              <a:solidFill>
                <a:srgbClr val="FF0000"/>
              </a:solidFill>
            </a:endParaRPr>
          </a:p>
          <a:p>
            <a:pPr algn="ctr"/>
            <a:r>
              <a:rPr lang="ru-RU" altLang="ru-RU" sz="1800" spc="20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Анализ факторов, которые повлияли на выбор темы проекта.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07A96D8E-876F-B47A-7557-B024C3C808BE}"/>
              </a:ext>
            </a:extLst>
          </p:cNvPr>
          <p:cNvSpPr txBox="1"/>
          <p:nvPr/>
        </p:nvSpPr>
        <p:spPr>
          <a:xfrm>
            <a:off x="1092484" y="3806564"/>
            <a:ext cx="29025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Место для изображения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(не обязательно)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xmlns="" id="{930C203A-BE0A-AB5F-6F56-1A5EBFA110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97178" y="1381022"/>
            <a:ext cx="1289717" cy="36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870129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BF993314-282E-2DC2-5B45-8C6613E110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>
            <a:extLst>
              <a:ext uri="{FF2B5EF4-FFF2-40B4-BE49-F238E27FC236}">
                <a16:creationId xmlns:a16="http://schemas.microsoft.com/office/drawing/2014/main" xmlns="" id="{BCC2B31F-5433-859C-4803-59B88E22BC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25" y="0"/>
            <a:ext cx="1217453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98EF5B4F-B3E0-3766-954C-DE03025204E3}"/>
              </a:ext>
            </a:extLst>
          </p:cNvPr>
          <p:cNvSpPr txBox="1"/>
          <p:nvPr/>
        </p:nvSpPr>
        <p:spPr>
          <a:xfrm>
            <a:off x="4678927" y="201304"/>
            <a:ext cx="62016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i="1" dirty="0">
                <a:solidFill>
                  <a:srgbClr val="FF0000"/>
                </a:solidFill>
              </a:rPr>
              <a:t>В макете представлена актуальная версия логотипа, отвечающая требованиям брендбука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B99EE7B5-B004-8FF8-483B-BBB740FF87A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2654"/>
          <a:stretch/>
        </p:blipFill>
        <p:spPr>
          <a:xfrm>
            <a:off x="10432026" y="88643"/>
            <a:ext cx="1189703" cy="1174100"/>
          </a:xfrm>
          <a:prstGeom prst="rect">
            <a:avLst/>
          </a:prstGeom>
        </p:spPr>
      </p:pic>
      <p:sp>
        <p:nvSpPr>
          <p:cNvPr id="10" name="Заголовок 9">
            <a:extLst>
              <a:ext uri="{FF2B5EF4-FFF2-40B4-BE49-F238E27FC236}">
                <a16:creationId xmlns:a16="http://schemas.microsoft.com/office/drawing/2014/main" xmlns="" id="{93DECFEB-1826-6986-DD2C-9FEBF0260F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2615" y="1135229"/>
            <a:ext cx="4455241" cy="942795"/>
          </a:xfrm>
        </p:spPr>
        <p:txBody>
          <a:bodyPr>
            <a:normAutofit/>
          </a:bodyPr>
          <a:lstStyle/>
          <a:p>
            <a:r>
              <a:rPr lang="ru-RU" altLang="ru-RU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Цели проекта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BFE68939-3529-CD49-D355-1550E1BDA5C2}"/>
              </a:ext>
            </a:extLst>
          </p:cNvPr>
          <p:cNvSpPr/>
          <p:nvPr/>
        </p:nvSpPr>
        <p:spPr>
          <a:xfrm>
            <a:off x="570271" y="2334226"/>
            <a:ext cx="6698224" cy="4020434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На данном слайде </a:t>
            </a:r>
            <a:r>
              <a:rPr lang="ru-RU" u="sng" dirty="0">
                <a:solidFill>
                  <a:srgbClr val="FF0000"/>
                </a:solidFill>
              </a:rPr>
              <a:t>рекомендуется</a:t>
            </a:r>
            <a:r>
              <a:rPr lang="ru-RU" dirty="0">
                <a:solidFill>
                  <a:srgbClr val="FF0000"/>
                </a:solidFill>
              </a:rPr>
              <a:t> отразить:</a:t>
            </a:r>
          </a:p>
          <a:p>
            <a:pPr algn="ctr"/>
            <a:endParaRPr lang="ru-RU" dirty="0">
              <a:solidFill>
                <a:schemeClr val="bg1"/>
              </a:solidFill>
            </a:endParaRPr>
          </a:p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Что именно нужно достичь в рамках проекта.</a:t>
            </a:r>
          </a:p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5A28573C-310D-94AD-B7EB-BC487C56C6F9}"/>
              </a:ext>
            </a:extLst>
          </p:cNvPr>
          <p:cNvSpPr txBox="1"/>
          <p:nvPr/>
        </p:nvSpPr>
        <p:spPr>
          <a:xfrm>
            <a:off x="8394723" y="4159777"/>
            <a:ext cx="29025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Место для изображения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(не обязательно)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76BDD87A-64B4-3AEB-3535-219060BB6F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97178" y="1381022"/>
            <a:ext cx="1289717" cy="36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692625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4A69CA9-38B4-205B-A622-8C4452457E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>
            <a:extLst>
              <a:ext uri="{FF2B5EF4-FFF2-40B4-BE49-F238E27FC236}">
                <a16:creationId xmlns:a16="http://schemas.microsoft.com/office/drawing/2014/main" xmlns="" id="{7AE09254-854A-49D8-FE56-C45FDC7F81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25" y="0"/>
            <a:ext cx="1217453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36AA054-D378-9F06-0ECD-3C1681DDA0AA}"/>
              </a:ext>
            </a:extLst>
          </p:cNvPr>
          <p:cNvSpPr txBox="1"/>
          <p:nvPr/>
        </p:nvSpPr>
        <p:spPr>
          <a:xfrm>
            <a:off x="4678927" y="201304"/>
            <a:ext cx="62016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i="1" dirty="0">
                <a:solidFill>
                  <a:srgbClr val="FF0000"/>
                </a:solidFill>
              </a:rPr>
              <a:t>В макете представлена актуальная версия логотипа, отвечающая требованиям брендбука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2BE45CC2-0E53-3C09-61A7-2D81F3D6E0A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1698"/>
          <a:stretch/>
        </p:blipFill>
        <p:spPr>
          <a:xfrm>
            <a:off x="10432026" y="88643"/>
            <a:ext cx="1189703" cy="1188614"/>
          </a:xfrm>
          <a:prstGeom prst="rect">
            <a:avLst/>
          </a:prstGeom>
        </p:spPr>
      </p:pic>
      <p:sp>
        <p:nvSpPr>
          <p:cNvPr id="10" name="Заголовок 9">
            <a:extLst>
              <a:ext uri="{FF2B5EF4-FFF2-40B4-BE49-F238E27FC236}">
                <a16:creationId xmlns:a16="http://schemas.microsoft.com/office/drawing/2014/main" xmlns="" id="{FEEF1361-619E-C1BD-ACDB-4779252487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2615" y="1138261"/>
            <a:ext cx="6395880" cy="1517984"/>
          </a:xfrm>
        </p:spPr>
        <p:txBody>
          <a:bodyPr>
            <a:normAutofit fontScale="90000"/>
          </a:bodyPr>
          <a:lstStyle/>
          <a:p>
            <a:pPr algn="l"/>
            <a:r>
              <a:rPr lang="ru-RU" altLang="ru-RU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Механика реализации проекта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583E784D-8906-554C-FFBB-D4AEDD05497B}"/>
              </a:ext>
            </a:extLst>
          </p:cNvPr>
          <p:cNvSpPr/>
          <p:nvPr/>
        </p:nvSpPr>
        <p:spPr>
          <a:xfrm>
            <a:off x="5058697" y="2760010"/>
            <a:ext cx="6563032" cy="3594650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На данном слайде </a:t>
            </a:r>
            <a:r>
              <a:rPr lang="ru-RU" u="sng" dirty="0">
                <a:solidFill>
                  <a:srgbClr val="FF0000"/>
                </a:solidFill>
              </a:rPr>
              <a:t>рекомендуется</a:t>
            </a:r>
            <a:r>
              <a:rPr lang="ru-RU" dirty="0">
                <a:solidFill>
                  <a:srgbClr val="FF0000"/>
                </a:solidFill>
              </a:rPr>
              <a:t> отразить:</a:t>
            </a:r>
          </a:p>
          <a:p>
            <a:pPr algn="ctr"/>
            <a:endParaRPr lang="ru-RU" dirty="0">
              <a:solidFill>
                <a:srgbClr val="FF0000"/>
              </a:solidFill>
            </a:endParaRPr>
          </a:p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Мероприятия, проводимые в рамках проекта.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BFAE8EB-1298-E96F-2B49-1CD3DE1257F9}"/>
              </a:ext>
            </a:extLst>
          </p:cNvPr>
          <p:cNvSpPr txBox="1"/>
          <p:nvPr/>
        </p:nvSpPr>
        <p:spPr>
          <a:xfrm>
            <a:off x="1078078" y="4201756"/>
            <a:ext cx="29025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Место для изображения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(не обязательно)</a:t>
            </a:r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xmlns="" id="{C50350AC-309B-CDA2-F966-56F24BDC93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97178" y="1381022"/>
            <a:ext cx="1289717" cy="36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75475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26493DD-1F21-4EF1-4AB6-1E0C6A198E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>
            <a:extLst>
              <a:ext uri="{FF2B5EF4-FFF2-40B4-BE49-F238E27FC236}">
                <a16:creationId xmlns:a16="http://schemas.microsoft.com/office/drawing/2014/main" xmlns="" id="{10312894-FB15-C755-6A21-A28815483E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25" y="0"/>
            <a:ext cx="1217453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50D15341-38C6-A2FD-53D1-5A2CA6B3CA5E}"/>
              </a:ext>
            </a:extLst>
          </p:cNvPr>
          <p:cNvSpPr txBox="1"/>
          <p:nvPr/>
        </p:nvSpPr>
        <p:spPr>
          <a:xfrm>
            <a:off x="4678927" y="201304"/>
            <a:ext cx="62016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i="1" dirty="0">
                <a:solidFill>
                  <a:srgbClr val="FF0000"/>
                </a:solidFill>
              </a:rPr>
              <a:t>В макете представлена актуальная версия логотипа, отвечающая требованиям брендбука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E764D175-DD35-3E59-1225-7E349B371EF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1698"/>
          <a:stretch/>
        </p:blipFill>
        <p:spPr>
          <a:xfrm>
            <a:off x="10432026" y="88643"/>
            <a:ext cx="1189703" cy="1188614"/>
          </a:xfrm>
          <a:prstGeom prst="rect">
            <a:avLst/>
          </a:prstGeom>
        </p:spPr>
      </p:pic>
      <p:sp>
        <p:nvSpPr>
          <p:cNvPr id="10" name="Заголовок 9">
            <a:extLst>
              <a:ext uri="{FF2B5EF4-FFF2-40B4-BE49-F238E27FC236}">
                <a16:creationId xmlns:a16="http://schemas.microsoft.com/office/drawing/2014/main" xmlns="" id="{AEFA1C27-9434-9346-8FBC-665A275229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2615" y="1138261"/>
            <a:ext cx="6395880" cy="1517984"/>
          </a:xfrm>
        </p:spPr>
        <p:txBody>
          <a:bodyPr>
            <a:normAutofit fontScale="90000"/>
          </a:bodyPr>
          <a:lstStyle/>
          <a:p>
            <a:pPr algn="l"/>
            <a:r>
              <a:rPr lang="ru-RU" altLang="ru-RU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Механика реализации проекта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4E76FFA8-68C1-6E2A-3B60-E060DA83A519}"/>
              </a:ext>
            </a:extLst>
          </p:cNvPr>
          <p:cNvSpPr/>
          <p:nvPr/>
        </p:nvSpPr>
        <p:spPr>
          <a:xfrm>
            <a:off x="872614" y="2762205"/>
            <a:ext cx="6563032" cy="3609772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На данном слайде </a:t>
            </a:r>
            <a:r>
              <a:rPr lang="ru-RU" u="sng" dirty="0">
                <a:solidFill>
                  <a:srgbClr val="FF0000"/>
                </a:solidFill>
              </a:rPr>
              <a:t>рекомендуется</a:t>
            </a:r>
            <a:r>
              <a:rPr lang="ru-RU" dirty="0">
                <a:solidFill>
                  <a:srgbClr val="FF0000"/>
                </a:solidFill>
              </a:rPr>
              <a:t> отразить:</a:t>
            </a:r>
          </a:p>
          <a:p>
            <a:pPr algn="ctr"/>
            <a:endParaRPr lang="ru-RU" dirty="0">
              <a:solidFill>
                <a:srgbClr val="FF0000"/>
              </a:solidFill>
            </a:endParaRPr>
          </a:p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Мероприятия, проводимые в рамках проекта.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88A722D5-F2DA-3E0F-E764-24F5F71551F3}"/>
              </a:ext>
            </a:extLst>
          </p:cNvPr>
          <p:cNvSpPr txBox="1"/>
          <p:nvPr/>
        </p:nvSpPr>
        <p:spPr>
          <a:xfrm>
            <a:off x="8363710" y="4288644"/>
            <a:ext cx="29025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Место для изображения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(не обязательно)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37920BD8-ABDA-B706-EF39-D9FCEFD73C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97178" y="1381022"/>
            <a:ext cx="1289717" cy="36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599024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1C042DE6-4A19-A85A-15D7-8A6CEA5823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>
            <a:extLst>
              <a:ext uri="{FF2B5EF4-FFF2-40B4-BE49-F238E27FC236}">
                <a16:creationId xmlns:a16="http://schemas.microsoft.com/office/drawing/2014/main" xmlns="" id="{9D3147FB-2349-4EC3-3D74-64AC3C75CA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25" y="0"/>
            <a:ext cx="1217453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96DD3B6-F8BB-1D21-D8F4-202AE7F26EA8}"/>
              </a:ext>
            </a:extLst>
          </p:cNvPr>
          <p:cNvSpPr txBox="1"/>
          <p:nvPr/>
        </p:nvSpPr>
        <p:spPr>
          <a:xfrm>
            <a:off x="4678927" y="201304"/>
            <a:ext cx="62016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i="1" dirty="0">
                <a:solidFill>
                  <a:srgbClr val="FF0000"/>
                </a:solidFill>
              </a:rPr>
              <a:t>В макете представлена актуальная версия логотипа, отвечающая требованиям брендбука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051E3B7D-4DC2-F8BC-C359-53ECBAF624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0742"/>
          <a:stretch/>
        </p:blipFill>
        <p:spPr>
          <a:xfrm>
            <a:off x="10432026" y="88643"/>
            <a:ext cx="1189703" cy="1203128"/>
          </a:xfrm>
          <a:prstGeom prst="rect">
            <a:avLst/>
          </a:prstGeom>
        </p:spPr>
      </p:pic>
      <p:sp>
        <p:nvSpPr>
          <p:cNvPr id="10" name="Заголовок 9">
            <a:extLst>
              <a:ext uri="{FF2B5EF4-FFF2-40B4-BE49-F238E27FC236}">
                <a16:creationId xmlns:a16="http://schemas.microsoft.com/office/drawing/2014/main" xmlns="" id="{79404F0D-8CA5-5005-B8B7-7C79A02DA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2615" y="1138261"/>
            <a:ext cx="6395880" cy="1517984"/>
          </a:xfrm>
        </p:spPr>
        <p:txBody>
          <a:bodyPr>
            <a:normAutofit fontScale="90000"/>
          </a:bodyPr>
          <a:lstStyle/>
          <a:p>
            <a:pPr algn="l"/>
            <a:r>
              <a:rPr lang="ru-RU" altLang="ru-RU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Механика реализации проекта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14BC76D5-A00B-3684-8848-4EDEE65B5E63}"/>
              </a:ext>
            </a:extLst>
          </p:cNvPr>
          <p:cNvSpPr/>
          <p:nvPr/>
        </p:nvSpPr>
        <p:spPr>
          <a:xfrm>
            <a:off x="5058697" y="2744888"/>
            <a:ext cx="6563032" cy="3609772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На данном слайде </a:t>
            </a:r>
            <a:r>
              <a:rPr lang="ru-RU" u="sng" dirty="0">
                <a:solidFill>
                  <a:srgbClr val="FF0000"/>
                </a:solidFill>
              </a:rPr>
              <a:t>рекомендуется</a:t>
            </a:r>
            <a:r>
              <a:rPr lang="ru-RU" dirty="0">
                <a:solidFill>
                  <a:srgbClr val="FF0000"/>
                </a:solidFill>
              </a:rPr>
              <a:t> отразить:</a:t>
            </a:r>
          </a:p>
          <a:p>
            <a:pPr algn="ctr"/>
            <a:endParaRPr lang="ru-RU" dirty="0">
              <a:solidFill>
                <a:srgbClr val="FF0000"/>
              </a:solidFill>
            </a:endParaRPr>
          </a:p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</a:rPr>
              <a:t>Мероприятия, проводимые в рамках проекта.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1A3A9367-1D8C-0E5D-3C77-1CD82F738C9B}"/>
              </a:ext>
            </a:extLst>
          </p:cNvPr>
          <p:cNvSpPr txBox="1"/>
          <p:nvPr/>
        </p:nvSpPr>
        <p:spPr>
          <a:xfrm>
            <a:off x="872615" y="4226608"/>
            <a:ext cx="29025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Место для изображения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(не обязательно)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D8A27EFA-A4F5-1702-6ABE-E28F7720CC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97178" y="1381022"/>
            <a:ext cx="1289717" cy="36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01908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4666D46-8592-A1A6-4C55-F9AA8EAD67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>
            <a:extLst>
              <a:ext uri="{FF2B5EF4-FFF2-40B4-BE49-F238E27FC236}">
                <a16:creationId xmlns:a16="http://schemas.microsoft.com/office/drawing/2014/main" xmlns="" id="{B386DF0C-FD5C-710A-B1EB-C2240ADFAE3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25" y="0"/>
            <a:ext cx="12174538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C80C7F4-77DD-976C-0AAF-4464E2D2E6FE}"/>
              </a:ext>
            </a:extLst>
          </p:cNvPr>
          <p:cNvSpPr txBox="1"/>
          <p:nvPr/>
        </p:nvSpPr>
        <p:spPr>
          <a:xfrm>
            <a:off x="4678927" y="201304"/>
            <a:ext cx="620169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i="1" dirty="0">
                <a:solidFill>
                  <a:srgbClr val="FF0000"/>
                </a:solidFill>
              </a:rPr>
              <a:t>В макете представлена актуальная версия логотипа, отвечающая требованиям брендбука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xmlns="" id="{DF7D5D75-BFA6-21D9-C655-6F637D91E6E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22654"/>
          <a:stretch/>
        </p:blipFill>
        <p:spPr>
          <a:xfrm>
            <a:off x="10432026" y="88643"/>
            <a:ext cx="1189703" cy="1174100"/>
          </a:xfrm>
          <a:prstGeom prst="rect">
            <a:avLst/>
          </a:prstGeom>
        </p:spPr>
      </p:pic>
      <p:sp>
        <p:nvSpPr>
          <p:cNvPr id="10" name="Заголовок 9">
            <a:extLst>
              <a:ext uri="{FF2B5EF4-FFF2-40B4-BE49-F238E27FC236}">
                <a16:creationId xmlns:a16="http://schemas.microsoft.com/office/drawing/2014/main" xmlns="" id="{3B369B42-C0D2-7017-DABE-6C205FCD35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2614" y="1138261"/>
            <a:ext cx="7828933" cy="1517984"/>
          </a:xfrm>
        </p:spPr>
        <p:txBody>
          <a:bodyPr>
            <a:normAutofit fontScale="90000"/>
          </a:bodyPr>
          <a:lstStyle/>
          <a:p>
            <a:pPr algn="l"/>
            <a:r>
              <a:rPr lang="ru-RU" altLang="ru-RU" b="1" dirty="0">
                <a:solidFill>
                  <a:schemeClr val="accent1">
                    <a:lumMod val="75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Финансово-экономическая оценка проекта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F9CA1A4A-E547-7516-F544-B93267099957}"/>
              </a:ext>
            </a:extLst>
          </p:cNvPr>
          <p:cNvSpPr/>
          <p:nvPr/>
        </p:nvSpPr>
        <p:spPr>
          <a:xfrm>
            <a:off x="872614" y="2806923"/>
            <a:ext cx="6563032" cy="3609772"/>
          </a:xfrm>
          <a:prstGeom prst="roundRect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На данном слайде </a:t>
            </a:r>
            <a:r>
              <a:rPr lang="ru-RU" u="sng" dirty="0">
                <a:solidFill>
                  <a:srgbClr val="FF0000"/>
                </a:solidFill>
              </a:rPr>
              <a:t>рекомендуется</a:t>
            </a:r>
            <a:r>
              <a:rPr lang="ru-RU" dirty="0">
                <a:solidFill>
                  <a:srgbClr val="FF0000"/>
                </a:solidFill>
              </a:rPr>
              <a:t> отразить:</a:t>
            </a:r>
          </a:p>
          <a:p>
            <a:pPr algn="ctr"/>
            <a:endParaRPr lang="ru-RU" dirty="0">
              <a:solidFill>
                <a:schemeClr val="bg1"/>
              </a:solidFill>
            </a:endParaRPr>
          </a:p>
          <a:p>
            <a:pPr algn="ctr"/>
            <a:r>
              <a:rPr lang="ru-RU" dirty="0">
                <a:solidFill>
                  <a:schemeClr val="accent1">
                    <a:lumMod val="50000"/>
                  </a:schemeClr>
                </a:solidFill>
                <a:cs typeface="Arial" panose="020B0604020202020204" pitchFamily="34" charset="0"/>
              </a:rPr>
              <a:t>Кто может поддержать данный проект/стать партнерами (государство, известные компании и т.д.)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438E4C2-2B6D-9AE5-392B-C38099C55D61}"/>
              </a:ext>
            </a:extLst>
          </p:cNvPr>
          <p:cNvSpPr txBox="1"/>
          <p:nvPr/>
        </p:nvSpPr>
        <p:spPr>
          <a:xfrm>
            <a:off x="8308260" y="4288643"/>
            <a:ext cx="29025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Место для изображения</a:t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(не обязательно)</a:t>
            </a:r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26F41A98-CCA4-D5AD-B955-8BC4C45796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397178" y="1381022"/>
            <a:ext cx="1289717" cy="3635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50880831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364</Words>
  <Application>Microsoft Office PowerPoint</Application>
  <PresentationFormat>Произвольный</PresentationFormat>
  <Paragraphs>73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Название и тема проекта </vt:lpstr>
      <vt:lpstr>О себе:</vt:lpstr>
      <vt:lpstr>Описание проекта</vt:lpstr>
      <vt:lpstr>Анализ</vt:lpstr>
      <vt:lpstr>Цели проекта</vt:lpstr>
      <vt:lpstr>Механика реализации проекта</vt:lpstr>
      <vt:lpstr>Механика реализации проекта</vt:lpstr>
      <vt:lpstr>Механика реализации проекта</vt:lpstr>
      <vt:lpstr>Финансово-экономическая оценка проекта</vt:lpstr>
      <vt:lpstr>Финансово-экономическая оценка проекта</vt:lpstr>
      <vt:lpstr>Итоги и ожидаемые результаты</vt:lpstr>
      <vt:lpstr>Спасибо за внимание!  Свой проект представил: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и тема проекта </dc:title>
  <dc:creator>denis333MMMMM@outlook.com</dc:creator>
  <cp:lastModifiedBy>ozerovna</cp:lastModifiedBy>
  <cp:revision>6</cp:revision>
  <dcterms:created xsi:type="dcterms:W3CDTF">2024-11-22T14:26:44Z</dcterms:created>
  <dcterms:modified xsi:type="dcterms:W3CDTF">2024-11-26T05:17:44Z</dcterms:modified>
</cp:coreProperties>
</file>