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74" r:id="rId8"/>
    <p:sldId id="273" r:id="rId9"/>
    <p:sldId id="277" r:id="rId10"/>
    <p:sldId id="275" r:id="rId11"/>
    <p:sldId id="276" r:id="rId12"/>
    <p:sldId id="27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70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5A3383-8C72-FF8D-646E-00447260C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430F424-A480-44B2-9C73-E88F05A83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6410A55-DBA4-0D42-68DC-A99D23443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A895953-48CD-C269-BB58-59DE4361E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A08DA5A-2E40-5E11-922B-3AFC30033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301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B8637C-B555-50DF-F323-F07ADB3A5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9347788-3556-04CA-5723-CAC421EAF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1D59091-FD6C-6296-2D9D-862F7B275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6261B4D-C843-4622-C659-98B4876F1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8846D37-640B-BE68-01B5-78E5C363B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158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928D5FCF-ECC8-CEF7-4C56-3C00077110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074A259-F82A-5640-9F53-9B33252ED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33F0F34-9B1C-6CBD-F6F9-FB488C366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3363B08-8A31-9E33-F5B5-02BEA1AC1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2CC6BD-D41E-78DA-BAB6-B08E2DFC5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07912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43F935-56C4-6DEF-778F-07F2EDE87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839DC14-7400-050A-C205-321AAB69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587F9B3-6E72-6F34-4437-D0FF5D711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25C75F8-49C1-EA45-1E18-DD4973CCB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3908442-828B-5236-0327-6C6744469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421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A0FD5F-24BB-14DD-9A30-B0D68B8E4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CFB3520-1DB6-864E-394F-7D69EF6CF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4379C9F-3A7E-44E0-62EE-231A62AA3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F465166-EBBB-BA0C-0D31-ADA58CC3B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F74D67-3B44-727F-234C-F19B67813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890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B7F429-B66B-47EF-7FC6-A4754FFF4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7D5A478-FDF5-D628-2A36-7C42E1AD62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F0F4046-E3E5-A7F6-EED3-B54746BA7D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1176F00-37B2-8720-E853-127CEF93B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0198721-C038-C3B3-56A3-F381B98BB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6C81976-2A8D-AE8A-7F34-C3014E9B8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279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EB0931-F53A-1A93-982D-4AE618007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125B0A9-0CB1-B62A-D5A3-C341669BB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73A87D7-BA85-9591-E5DF-5B80FB737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AE17F29-D483-6EFB-FEC1-B4723E7A88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E357DF9-ED4A-35B3-44DC-C35158CB12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1870943F-434E-09F0-CB33-5D6B6C77F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14629618-E0F0-AD61-1D82-A10882284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FDDB0D87-6FF0-AD3E-9944-6E02CC250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725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B2F799-988C-FA47-B977-4F2587ED3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B19A65D-D847-AA93-8CB3-C1083F72E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EEECB8F-DEE0-6D31-4F37-FDFF2CE62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1C876D8-B1D0-B452-DC48-652251417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733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EA069F1-ECFE-0C25-B802-D4CFEF743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28C66BB-7928-7191-A1F2-FD234BE28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8140588-0E42-0A9F-9E7B-C08218F65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706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A84C4C-4B9A-F45B-DFDA-774C5F716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D6D9D2C-7889-6568-8D0A-BC3CA5E88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856AD73-ACE2-E9E2-A777-6453E1842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24C64DF-3B12-D1D3-88BD-808A101E7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B852C4E-EDA8-0D77-31E8-776C68599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4BD1A05-14DB-7812-20C0-0A70CF356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784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06D3C4-ED82-6B1E-F7F9-0E77A0254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D1F69E9-96FE-42D3-393E-ED189CCAA5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6852BE5-2AA0-099D-032B-69CEA1D95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16B4EE0-AA28-AC66-03AE-0E83F4BFB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37414EB-197B-7143-FD23-7BCD7CC9B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F001A2F-0886-F4DA-1D7C-9510C4BE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551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9A3360-A0ED-7731-E99C-FE2CA12BE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FFB5F8E-89DE-3742-1A89-45FE63E38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557F39-5D87-924A-4D34-F8C9FA3DD9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6A68108-58DA-CB99-D239-E7B7ECD6D1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29F0D2C-FE82-D195-8247-4D4CFA6539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4480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8.png"/><Relationship Id="rId7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A2243B08-0A95-FFC3-DCCD-79917ECF6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E54841-60B5-B5E7-B03C-8AD16D231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424" y="2659017"/>
            <a:ext cx="6201696" cy="2387600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Название и тема проекта</a:t>
            </a:r>
            <a:r>
              <a:rPr lang="ru-RU" altLang="ru-RU" b="1" dirty="0">
                <a:solidFill>
                  <a:srgbClr val="0166B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altLang="ru-RU" b="1" dirty="0">
                <a:solidFill>
                  <a:srgbClr val="0166B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D0EAF8B-C2A6-49CE-EA33-33F42981F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995406"/>
            <a:ext cx="3431458" cy="399250"/>
          </a:xfrm>
        </p:spPr>
        <p:txBody>
          <a:bodyPr>
            <a:normAutofit lnSpcReduction="10000"/>
          </a:bodyPr>
          <a:lstStyle/>
          <a:p>
            <a:r>
              <a:rPr lang="ru-RU" altLang="ru-RU" sz="24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«Название команды»</a:t>
            </a:r>
          </a:p>
          <a:p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FF0A50A-182A-3210-46FA-BE79DB9BAA43}"/>
              </a:ext>
            </a:extLst>
          </p:cNvPr>
          <p:cNvSpPr txBox="1"/>
          <p:nvPr/>
        </p:nvSpPr>
        <p:spPr>
          <a:xfrm>
            <a:off x="380011" y="423656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F31CB75C-75FA-A752-1BCD-EC2A4899FD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332"/>
          <a:stretch/>
        </p:blipFill>
        <p:spPr>
          <a:xfrm>
            <a:off x="10644694" y="248436"/>
            <a:ext cx="846111" cy="839009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C0FB76F9-5CAF-B4FF-0795-D5343BB666A2}"/>
              </a:ext>
            </a:extLst>
          </p:cNvPr>
          <p:cNvSpPr/>
          <p:nvPr/>
        </p:nvSpPr>
        <p:spPr>
          <a:xfrm>
            <a:off x="5433355" y="5964198"/>
            <a:ext cx="2379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en-US" altLang="ru-RU" sz="24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e-mail</a:t>
            </a:r>
            <a:r>
              <a:rPr lang="ru-RU" altLang="ru-RU" sz="24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капитана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CE2E31BC-A3F8-7C44-8E91-B426B5949B8C}"/>
              </a:ext>
            </a:extLst>
          </p:cNvPr>
          <p:cNvSpPr/>
          <p:nvPr/>
        </p:nvSpPr>
        <p:spPr>
          <a:xfrm>
            <a:off x="9177157" y="5932991"/>
            <a:ext cx="25097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ru-RU" altLang="ru-RU" sz="24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Телефон капитана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2901D2C-FBAC-E234-2BEE-5BD2A7F7F2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91638" y="1156514"/>
            <a:ext cx="952224" cy="26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1C7A61B-8BE5-9A0D-3583-15E09257C1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59054" y="296006"/>
            <a:ext cx="1193501" cy="99472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EB564BD-DF87-EEA5-81CD-400E6FD6D20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248175" y="29702"/>
            <a:ext cx="952224" cy="135742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8687E41-C9B6-51BD-0BE2-4F3CE302BE8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5361" y="32676"/>
            <a:ext cx="1789399" cy="135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6330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270ABB2-8B7D-A905-3D7E-ECD6E49C5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1F6218B6-6B7F-7046-CD64-F95D3C1D1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6CA546D-7731-D6C5-3E5B-95EA7538A076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A57B4DE-F2D6-433E-420C-A402C94A47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0742"/>
          <a:stretch/>
        </p:blipFill>
        <p:spPr>
          <a:xfrm>
            <a:off x="10432026" y="88643"/>
            <a:ext cx="1189703" cy="1203128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6A868A10-89B4-B5ED-1D3F-38CB2A9648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4" y="1138261"/>
            <a:ext cx="7828933" cy="1517984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Финансово-экономическая оценка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81B28F74-25A7-E4E8-93F7-AF22C0A30DB7}"/>
              </a:ext>
            </a:extLst>
          </p:cNvPr>
          <p:cNvSpPr/>
          <p:nvPr/>
        </p:nvSpPr>
        <p:spPr>
          <a:xfrm>
            <a:off x="5220788" y="2806923"/>
            <a:ext cx="6563032" cy="360977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Приблизительные финансовые затраты на данный проект, а также срок окупаемости.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85B0EA3-E2DD-06FC-C2DE-26F0211BC038}"/>
              </a:ext>
            </a:extLst>
          </p:cNvPr>
          <p:cNvSpPr txBox="1"/>
          <p:nvPr/>
        </p:nvSpPr>
        <p:spPr>
          <a:xfrm>
            <a:off x="1431968" y="4288643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403DA3CD-A9C1-C034-5E0F-800914049E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30543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024E25C-E06C-6934-6216-D80A4B3C8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78992F75-D229-BC5C-7B95-22E3294B5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7CDFD7B-04F9-318F-5181-011E2F76F4D5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C53C9048-EEB8-9DE1-D94E-F980B069CF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654"/>
          <a:stretch/>
        </p:blipFill>
        <p:spPr>
          <a:xfrm>
            <a:off x="10432026" y="88643"/>
            <a:ext cx="1189703" cy="1174100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BFBB897E-D442-4328-6AAB-5B93ED172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559" y="847635"/>
            <a:ext cx="7180004" cy="1574684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Итоги и ожидаемые результаты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8A43460A-054E-DB7F-D9E9-E3C2462ADFB9}"/>
              </a:ext>
            </a:extLst>
          </p:cNvPr>
          <p:cNvSpPr/>
          <p:nvPr/>
        </p:nvSpPr>
        <p:spPr>
          <a:xfrm>
            <a:off x="570271" y="2595716"/>
            <a:ext cx="6698224" cy="375894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altLang="ru-RU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Оценка предполагаемого эффекта проекта.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75084CB-CFFE-0054-B3AE-7FF16BDD4E02}"/>
              </a:ext>
            </a:extLst>
          </p:cNvPr>
          <p:cNvSpPr txBox="1"/>
          <p:nvPr/>
        </p:nvSpPr>
        <p:spPr>
          <a:xfrm>
            <a:off x="8394723" y="4159777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A3B4027A-6D38-2BD0-D7D5-6ED16B1C0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69941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C8D42B5-DF48-6294-42BD-2D49900DA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35445F8C-BB02-777E-E56A-34149C96C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1FA059-DFF7-729E-544E-56D03718B332}"/>
              </a:ext>
            </a:extLst>
          </p:cNvPr>
          <p:cNvSpPr txBox="1"/>
          <p:nvPr/>
        </p:nvSpPr>
        <p:spPr>
          <a:xfrm>
            <a:off x="6505458" y="1564339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BE2ABDB9-7420-38D3-E571-54721A9C0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013" y="473239"/>
            <a:ext cx="5861445" cy="2536722"/>
          </a:xfrm>
        </p:spPr>
        <p:txBody>
          <a:bodyPr>
            <a:normAutofit/>
          </a:bodyPr>
          <a:lstStyle/>
          <a:p>
            <a:pPr algn="l"/>
            <a:r>
              <a:rPr lang="ru-RU" altLang="ru-RU" sz="32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Спасибо за внимание!</a:t>
            </a:r>
            <a:br>
              <a:rPr lang="ru-RU" altLang="ru-RU" sz="32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altLang="ru-RU" sz="3200" b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Свой проект представила команда «НАЗВАНИЕ» в составе:</a:t>
            </a:r>
            <a:r>
              <a:rPr lang="ru-RU" altLang="ru-RU" sz="6000" b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altLang="ru-RU" sz="6000" b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C06DBACA-64C7-7FEC-850E-731AA488B1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33398" t="29701" r="39723" b="22700"/>
          <a:stretch/>
        </p:blipFill>
        <p:spPr>
          <a:xfrm>
            <a:off x="530107" y="2500592"/>
            <a:ext cx="2240385" cy="2240385"/>
          </a:xfrm>
          <a:prstGeom prst="ellipse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07D7CF7D-1E08-AFC6-F03C-C734ADB6323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33398" t="29701" r="39723" b="22700"/>
          <a:stretch/>
        </p:blipFill>
        <p:spPr>
          <a:xfrm>
            <a:off x="3446159" y="2500592"/>
            <a:ext cx="2240385" cy="2240385"/>
          </a:xfrm>
          <a:prstGeom prst="ellipse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AC754E33-AD6E-FDBF-1DC5-1A65357E0CE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33398" t="29701" r="39723" b="22700"/>
          <a:stretch/>
        </p:blipFill>
        <p:spPr>
          <a:xfrm>
            <a:off x="6362209" y="2500592"/>
            <a:ext cx="2240385" cy="2240385"/>
          </a:xfrm>
          <a:prstGeom prst="ellipse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3A01F4DA-EE2B-9752-1752-F9DA16C7C22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33398" t="29701" r="39723" b="22700"/>
          <a:stretch/>
        </p:blipFill>
        <p:spPr>
          <a:xfrm>
            <a:off x="9278261" y="2500592"/>
            <a:ext cx="2240385" cy="2240385"/>
          </a:xfrm>
          <a:prstGeom prst="ellipse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5CB330A-B302-3898-8D82-7E0250DE5334}"/>
              </a:ext>
            </a:extLst>
          </p:cNvPr>
          <p:cNvSpPr txBox="1"/>
          <p:nvPr/>
        </p:nvSpPr>
        <p:spPr>
          <a:xfrm>
            <a:off x="827335" y="4829992"/>
            <a:ext cx="1645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Имя Фамилия</a:t>
            </a:r>
          </a:p>
          <a:p>
            <a:pPr algn="ctr"/>
            <a:r>
              <a:rPr lang="ru-RU" sz="18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Роль в команде</a:t>
            </a:r>
            <a:endParaRPr lang="ru-RU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CD54C43-CA6D-71BE-5552-DD310B2E0608}"/>
              </a:ext>
            </a:extLst>
          </p:cNvPr>
          <p:cNvSpPr txBox="1"/>
          <p:nvPr/>
        </p:nvSpPr>
        <p:spPr>
          <a:xfrm>
            <a:off x="3743387" y="4829992"/>
            <a:ext cx="1645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Имя Фамилия</a:t>
            </a:r>
          </a:p>
          <a:p>
            <a:pPr algn="ctr"/>
            <a:r>
              <a:rPr lang="ru-RU" sz="18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Роль в команде</a:t>
            </a:r>
            <a:endParaRPr lang="ru-RU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4AE8362-14B0-6539-3836-80DF52460F7F}"/>
              </a:ext>
            </a:extLst>
          </p:cNvPr>
          <p:cNvSpPr txBox="1"/>
          <p:nvPr/>
        </p:nvSpPr>
        <p:spPr>
          <a:xfrm>
            <a:off x="6659439" y="4829992"/>
            <a:ext cx="1645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Имя Фамилия</a:t>
            </a:r>
          </a:p>
          <a:p>
            <a:pPr algn="ctr"/>
            <a:r>
              <a:rPr lang="ru-RU" sz="18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Роль в команде</a:t>
            </a:r>
            <a:endParaRPr lang="ru-RU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CD3D9F9-4FFF-DC66-4B49-41F463EBDA99}"/>
              </a:ext>
            </a:extLst>
          </p:cNvPr>
          <p:cNvSpPr txBox="1"/>
          <p:nvPr/>
        </p:nvSpPr>
        <p:spPr>
          <a:xfrm>
            <a:off x="9575491" y="4801382"/>
            <a:ext cx="1645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Имя Фамилия</a:t>
            </a:r>
          </a:p>
          <a:p>
            <a:pPr algn="ctr"/>
            <a:r>
              <a:rPr lang="ru-RU" sz="18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Роль в команде</a:t>
            </a:r>
            <a:endParaRPr lang="ru-RU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DA75CF7C-03A1-5635-86A4-CA3ED25E05E9}"/>
              </a:ext>
            </a:extLst>
          </p:cNvPr>
          <p:cNvSpPr txBox="1"/>
          <p:nvPr/>
        </p:nvSpPr>
        <p:spPr>
          <a:xfrm>
            <a:off x="530107" y="5585282"/>
            <a:ext cx="22403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Коротко об участнике:</a:t>
            </a:r>
          </a:p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какие задачи решал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719BCD9C-7346-D0A4-494A-8318C235C0A2}"/>
              </a:ext>
            </a:extLst>
          </p:cNvPr>
          <p:cNvSpPr txBox="1"/>
          <p:nvPr/>
        </p:nvSpPr>
        <p:spPr>
          <a:xfrm>
            <a:off x="3446157" y="5585282"/>
            <a:ext cx="22403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Коротко об участнике:</a:t>
            </a:r>
          </a:p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какие задачи решал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2670427B-EC79-C1E1-1057-725B7DEADC41}"/>
              </a:ext>
            </a:extLst>
          </p:cNvPr>
          <p:cNvSpPr txBox="1"/>
          <p:nvPr/>
        </p:nvSpPr>
        <p:spPr>
          <a:xfrm>
            <a:off x="6362207" y="5585282"/>
            <a:ext cx="22403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Коротко об участнике:</a:t>
            </a:r>
          </a:p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какие задачи решал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1B35B88A-9671-CD0A-ED56-92A9F4733E03}"/>
              </a:ext>
            </a:extLst>
          </p:cNvPr>
          <p:cNvSpPr txBox="1"/>
          <p:nvPr/>
        </p:nvSpPr>
        <p:spPr>
          <a:xfrm>
            <a:off x="9278257" y="5585282"/>
            <a:ext cx="22403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Коротко об участнике:</a:t>
            </a:r>
          </a:p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какие задачи решал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9286130-A021-B6DA-CC81-72D8575B6D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5361" y="32676"/>
            <a:ext cx="1789399" cy="135742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9B87057-6B7F-59A7-7B79-08E42C8A01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59054" y="296006"/>
            <a:ext cx="1193501" cy="994724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45ECA6A6-FFC8-2752-1AA9-000BC8AE354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248175" y="29702"/>
            <a:ext cx="952224" cy="135742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AFE7DF3-677C-CC9C-5C8E-8DA8C4D6B20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332"/>
          <a:stretch/>
        </p:blipFill>
        <p:spPr>
          <a:xfrm>
            <a:off x="10644694" y="248436"/>
            <a:ext cx="846111" cy="839009"/>
          </a:xfrm>
          <a:prstGeom prst="rect">
            <a:avLst/>
          </a:prstGeom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xmlns="" id="{435AFD04-A814-700C-D592-B078A2A1D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91638" y="1156514"/>
            <a:ext cx="952224" cy="26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15316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D899F2B-A8B8-24EE-65A4-F9A23DB23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D513E0E7-399B-8B09-A37C-2610F19035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3392E6A-7DAB-CA4D-F2E8-FC453566D8FE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E624CBD0-3E58-4022-7A5C-4B6A1B2E63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799"/>
          <a:stretch/>
        </p:blipFill>
        <p:spPr>
          <a:xfrm>
            <a:off x="10432026" y="88643"/>
            <a:ext cx="1189703" cy="1156725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531563FD-51E9-36BB-F68E-A125AF673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6" y="960296"/>
            <a:ext cx="9144000" cy="1156725"/>
          </a:xfrm>
        </p:spPr>
        <p:txBody>
          <a:bodyPr>
            <a:normAutofit/>
          </a:bodyPr>
          <a:lstStyle/>
          <a:p>
            <a:pPr algn="l"/>
            <a:r>
              <a:rPr lang="ru-RU" altLang="ru-RU" sz="60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Команда «название»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B346F492-7972-705F-A0B5-A3583FC4B7D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l="33398" t="29701" r="39723" b="22700"/>
          <a:stretch/>
        </p:blipFill>
        <p:spPr>
          <a:xfrm>
            <a:off x="530107" y="2500592"/>
            <a:ext cx="2240385" cy="2240385"/>
          </a:xfrm>
          <a:prstGeom prst="ellipse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C4F7C0C2-CD98-38B0-1F9F-2CAFC8B7534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l="33398" t="29701" r="39723" b="22700"/>
          <a:stretch/>
        </p:blipFill>
        <p:spPr>
          <a:xfrm>
            <a:off x="3446159" y="2500592"/>
            <a:ext cx="2240385" cy="2240385"/>
          </a:xfrm>
          <a:prstGeom prst="ellipse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4FB0AB2A-DC26-C018-7C54-FB312C3FF2F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l="33398" t="29701" r="39723" b="22700"/>
          <a:stretch/>
        </p:blipFill>
        <p:spPr>
          <a:xfrm>
            <a:off x="6362209" y="2500592"/>
            <a:ext cx="2240385" cy="2240385"/>
          </a:xfrm>
          <a:prstGeom prst="ellipse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47B34D1F-35C1-918E-48A0-C85BEB7ADBC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l="33398" t="29701" r="39723" b="22700"/>
          <a:stretch/>
        </p:blipFill>
        <p:spPr>
          <a:xfrm>
            <a:off x="9278261" y="2500592"/>
            <a:ext cx="2240385" cy="2240385"/>
          </a:xfrm>
          <a:prstGeom prst="ellipse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0898FB4-A966-2AF7-BF14-304F1372CF3B}"/>
              </a:ext>
            </a:extLst>
          </p:cNvPr>
          <p:cNvSpPr txBox="1"/>
          <p:nvPr/>
        </p:nvSpPr>
        <p:spPr>
          <a:xfrm>
            <a:off x="827335" y="4829992"/>
            <a:ext cx="1645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Имя Фамилия</a:t>
            </a:r>
          </a:p>
          <a:p>
            <a:pPr algn="ctr"/>
            <a:r>
              <a:rPr lang="ru-RU" sz="18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Роль в команде</a:t>
            </a:r>
            <a:endParaRPr lang="ru-RU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E02E885C-7FC7-548D-D26D-ED9D6505DC06}"/>
              </a:ext>
            </a:extLst>
          </p:cNvPr>
          <p:cNvSpPr txBox="1"/>
          <p:nvPr/>
        </p:nvSpPr>
        <p:spPr>
          <a:xfrm>
            <a:off x="3743387" y="4829992"/>
            <a:ext cx="1645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Имя Фамилия</a:t>
            </a:r>
          </a:p>
          <a:p>
            <a:pPr algn="ctr"/>
            <a:r>
              <a:rPr lang="ru-RU" sz="18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Роль в команде</a:t>
            </a:r>
            <a:endParaRPr lang="ru-RU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09135D59-02C4-A535-6137-4C1128580B78}"/>
              </a:ext>
            </a:extLst>
          </p:cNvPr>
          <p:cNvSpPr txBox="1"/>
          <p:nvPr/>
        </p:nvSpPr>
        <p:spPr>
          <a:xfrm>
            <a:off x="6659439" y="4829992"/>
            <a:ext cx="1645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Имя Фамилия</a:t>
            </a:r>
          </a:p>
          <a:p>
            <a:pPr algn="ctr"/>
            <a:r>
              <a:rPr lang="ru-RU" sz="18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Роль в команде</a:t>
            </a:r>
            <a:endParaRPr lang="ru-RU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1421D3CE-3F24-B04A-FED7-FD60CCC2B110}"/>
              </a:ext>
            </a:extLst>
          </p:cNvPr>
          <p:cNvSpPr txBox="1"/>
          <p:nvPr/>
        </p:nvSpPr>
        <p:spPr>
          <a:xfrm>
            <a:off x="9575491" y="4801382"/>
            <a:ext cx="1645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Имя Фамилия</a:t>
            </a:r>
          </a:p>
          <a:p>
            <a:pPr algn="ctr"/>
            <a:r>
              <a:rPr lang="ru-RU" sz="18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Роль в команде</a:t>
            </a:r>
            <a:endParaRPr lang="ru-RU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290D6447-E95E-40C2-907E-A1B99B0DE1F8}"/>
              </a:ext>
            </a:extLst>
          </p:cNvPr>
          <p:cNvSpPr txBox="1"/>
          <p:nvPr/>
        </p:nvSpPr>
        <p:spPr>
          <a:xfrm>
            <a:off x="530107" y="5585282"/>
            <a:ext cx="22403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Коротко об участнике:</a:t>
            </a:r>
          </a:p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какие задачи решал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E7D7721F-241E-62F8-2CDC-EC2503FE1423}"/>
              </a:ext>
            </a:extLst>
          </p:cNvPr>
          <p:cNvSpPr txBox="1"/>
          <p:nvPr/>
        </p:nvSpPr>
        <p:spPr>
          <a:xfrm>
            <a:off x="3446157" y="5585282"/>
            <a:ext cx="22403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Коротко об участнике:</a:t>
            </a:r>
          </a:p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какие задачи решал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29F351BA-D826-0162-0D22-980813449B14}"/>
              </a:ext>
            </a:extLst>
          </p:cNvPr>
          <p:cNvSpPr txBox="1"/>
          <p:nvPr/>
        </p:nvSpPr>
        <p:spPr>
          <a:xfrm>
            <a:off x="6362207" y="5585282"/>
            <a:ext cx="22403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Коротко об участнике:</a:t>
            </a:r>
          </a:p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какие задачи решал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C42B52E8-3BE3-B3D6-25B6-E825A87E8437}"/>
              </a:ext>
            </a:extLst>
          </p:cNvPr>
          <p:cNvSpPr txBox="1"/>
          <p:nvPr/>
        </p:nvSpPr>
        <p:spPr>
          <a:xfrm>
            <a:off x="9278257" y="5585282"/>
            <a:ext cx="22403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Коротко об участнике:</a:t>
            </a:r>
          </a:p>
          <a:p>
            <a:r>
              <a:rPr lang="ru-RU" sz="1800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какие задачи решал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xmlns="" id="{5D886C99-5374-6C52-20F4-A24E5C3B65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38909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14155FC-42C3-0259-9D2F-BD5F04E4D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4A7EA9C4-8980-52D0-9CF1-7221F5C47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24C56A1-3F96-0799-881D-3381E6DA801D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A47D65C-3B80-1A2A-E3F8-288ADE6B5D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654"/>
          <a:stretch/>
        </p:blipFill>
        <p:spPr>
          <a:xfrm>
            <a:off x="10432026" y="88643"/>
            <a:ext cx="1189703" cy="1174100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FFF42278-5C48-46C7-998F-74DFA8FE65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1497" y="1135229"/>
            <a:ext cx="5304503" cy="942795"/>
          </a:xfrm>
        </p:spPr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066D1541-91C2-BB19-0F61-D5877802BD28}"/>
              </a:ext>
            </a:extLst>
          </p:cNvPr>
          <p:cNvSpPr/>
          <p:nvPr/>
        </p:nvSpPr>
        <p:spPr>
          <a:xfrm>
            <a:off x="513738" y="2365618"/>
            <a:ext cx="6698224" cy="402043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Название проекта;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Краткое описание проекта;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Целевая аудитория.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77BED24-80AC-8B7A-EF87-2275E2ACFED8}"/>
              </a:ext>
            </a:extLst>
          </p:cNvPr>
          <p:cNvSpPr txBox="1"/>
          <p:nvPr/>
        </p:nvSpPr>
        <p:spPr>
          <a:xfrm>
            <a:off x="8251868" y="4191169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xmlns="" id="{D88720AA-CDA0-19B0-C905-6ACAAB1CE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63138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754D3C7-E0E8-2492-1B13-297551444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ADAB86D6-31B2-09CE-187C-BD4E200C8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EFDA329-0735-2564-3492-95BA4D345B8A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3ECCAD8-3952-4FB6-FCC9-558CB6BDCE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1698"/>
          <a:stretch/>
        </p:blipFill>
        <p:spPr>
          <a:xfrm>
            <a:off x="10432026" y="88643"/>
            <a:ext cx="1189703" cy="1188614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320EBAD8-7A08-4F2D-20A5-787A99D07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7482" y="1135229"/>
            <a:ext cx="3495368" cy="942795"/>
          </a:xfrm>
        </p:spPr>
        <p:txBody>
          <a:bodyPr/>
          <a:lstStyle/>
          <a:p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Анализ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4C5928C2-2F01-D430-D1D3-DE5B6EFEE36F}"/>
              </a:ext>
            </a:extLst>
          </p:cNvPr>
          <p:cNvSpPr/>
          <p:nvPr/>
        </p:nvSpPr>
        <p:spPr>
          <a:xfrm>
            <a:off x="5087509" y="2343685"/>
            <a:ext cx="6698224" cy="402043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altLang="ru-RU" sz="1800" spc="2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Анализ факторов, которые повлияли на выбор темы проекта.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7A96D8E-876F-B47A-7557-B024C3C808BE}"/>
              </a:ext>
            </a:extLst>
          </p:cNvPr>
          <p:cNvSpPr txBox="1"/>
          <p:nvPr/>
        </p:nvSpPr>
        <p:spPr>
          <a:xfrm>
            <a:off x="1092484" y="3806564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930C203A-BE0A-AB5F-6F56-1A5EBFA11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87012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F993314-282E-2DC2-5B45-8C6613E11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F75127A2-8863-056C-A88D-E641D9EFD4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8EF5B4F-B3E0-3766-954C-DE03025204E3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B99EE7B5-B004-8FF8-483B-BBB740FF87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654"/>
          <a:stretch/>
        </p:blipFill>
        <p:spPr>
          <a:xfrm>
            <a:off x="10432026" y="88643"/>
            <a:ext cx="1189703" cy="1174100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93DECFEB-1826-6986-DD2C-9FEBF0260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5" y="1135229"/>
            <a:ext cx="4455241" cy="942795"/>
          </a:xfrm>
        </p:spPr>
        <p:txBody>
          <a:bodyPr>
            <a:normAutofit/>
          </a:bodyPr>
          <a:lstStyle/>
          <a:p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Цели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BFE68939-3529-CD49-D355-1550E1BDA5C2}"/>
              </a:ext>
            </a:extLst>
          </p:cNvPr>
          <p:cNvSpPr/>
          <p:nvPr/>
        </p:nvSpPr>
        <p:spPr>
          <a:xfrm>
            <a:off x="570271" y="2334226"/>
            <a:ext cx="6698224" cy="402043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Что именно нужно достичь в рамках проекта.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A28573C-310D-94AD-B7EB-BC487C56C6F9}"/>
              </a:ext>
            </a:extLst>
          </p:cNvPr>
          <p:cNvSpPr txBox="1"/>
          <p:nvPr/>
        </p:nvSpPr>
        <p:spPr>
          <a:xfrm>
            <a:off x="8394723" y="4159777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6BDD87A-64B4-3AEB-3535-219060BB6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69262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4A69CA9-38B4-205B-A622-8C4452457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0B9C6F5D-3FAA-A7C5-1FF0-C54030821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36AA054-D378-9F06-0ECD-3C1681DDA0AA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2BE45CC2-0E53-3C09-61A7-2D81F3D6E0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1698"/>
          <a:stretch/>
        </p:blipFill>
        <p:spPr>
          <a:xfrm>
            <a:off x="10432026" y="88643"/>
            <a:ext cx="1189703" cy="1188614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FEEF1361-619E-C1BD-ACDB-4779252487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5" y="1138261"/>
            <a:ext cx="6395880" cy="1517984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Механика реализации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583E784D-8906-554C-FFBB-D4AEDD05497B}"/>
              </a:ext>
            </a:extLst>
          </p:cNvPr>
          <p:cNvSpPr/>
          <p:nvPr/>
        </p:nvSpPr>
        <p:spPr>
          <a:xfrm>
            <a:off x="5058697" y="2760010"/>
            <a:ext cx="6563032" cy="359465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Мероприятия, проводимые в рамках проекта.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BFAE8EB-1298-E96F-2B49-1CD3DE1257F9}"/>
              </a:ext>
            </a:extLst>
          </p:cNvPr>
          <p:cNvSpPr txBox="1"/>
          <p:nvPr/>
        </p:nvSpPr>
        <p:spPr>
          <a:xfrm>
            <a:off x="1078078" y="4201756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C50350AC-309B-CDA2-F966-56F24BDC9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75475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26493DD-1F21-4EF1-4AB6-1E0C6A198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1AF69FA2-0C62-79C7-A5AA-5C603590C0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0D15341-38C6-A2FD-53D1-5A2CA6B3CA5E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E764D175-DD35-3E59-1225-7E349B371E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1698"/>
          <a:stretch/>
        </p:blipFill>
        <p:spPr>
          <a:xfrm>
            <a:off x="10432026" y="88643"/>
            <a:ext cx="1189703" cy="1188614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AEFA1C27-9434-9346-8FBC-665A275229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5" y="1138261"/>
            <a:ext cx="6395880" cy="1517984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Механика реализации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4E76FFA8-68C1-6E2A-3B60-E060DA83A519}"/>
              </a:ext>
            </a:extLst>
          </p:cNvPr>
          <p:cNvSpPr/>
          <p:nvPr/>
        </p:nvSpPr>
        <p:spPr>
          <a:xfrm>
            <a:off x="872614" y="2762205"/>
            <a:ext cx="6563032" cy="360977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Мероприятия, проводимые в рамках проекта.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8A722D5-F2DA-3E0F-E764-24F5F71551F3}"/>
              </a:ext>
            </a:extLst>
          </p:cNvPr>
          <p:cNvSpPr txBox="1"/>
          <p:nvPr/>
        </p:nvSpPr>
        <p:spPr>
          <a:xfrm>
            <a:off x="8363710" y="4288644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37920BD8-ABDA-B706-EF39-D9FCEFD73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99024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C042DE6-4A19-A85A-15D7-8A6CEA582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80263DDE-5D2F-F52B-3D04-4065F2C48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96DD3B6-F8BB-1D21-D8F4-202AE7F26EA8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051E3B7D-4DC2-F8BC-C359-53ECBAF624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0742"/>
          <a:stretch/>
        </p:blipFill>
        <p:spPr>
          <a:xfrm>
            <a:off x="10432026" y="88643"/>
            <a:ext cx="1189703" cy="1203128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79404F0D-8CA5-5005-B8B7-7C79A02DA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5" y="1138261"/>
            <a:ext cx="6395880" cy="1517984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Механика реализации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14BC76D5-A00B-3684-8848-4EDEE65B5E63}"/>
              </a:ext>
            </a:extLst>
          </p:cNvPr>
          <p:cNvSpPr/>
          <p:nvPr/>
        </p:nvSpPr>
        <p:spPr>
          <a:xfrm>
            <a:off x="5058697" y="2744888"/>
            <a:ext cx="6563032" cy="360977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Мероприятия, проводимые в рамках проекта.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A3A9367-1D8C-0E5D-3C77-1CD82F738C9B}"/>
              </a:ext>
            </a:extLst>
          </p:cNvPr>
          <p:cNvSpPr txBox="1"/>
          <p:nvPr/>
        </p:nvSpPr>
        <p:spPr>
          <a:xfrm>
            <a:off x="872615" y="4226608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D8A27EFA-A4F5-1702-6ABE-E28F7720C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01908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4666D46-8592-A1A6-4C55-F9AA8EAD6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7B1837C5-7635-267D-B096-12DB722EBF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C80C7F4-77DD-976C-0AAF-4464E2D2E6FE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F7D5D75-BFA6-21D9-C655-6F637D91E6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654"/>
          <a:stretch/>
        </p:blipFill>
        <p:spPr>
          <a:xfrm>
            <a:off x="10432026" y="88643"/>
            <a:ext cx="1189703" cy="1174100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3B369B42-C0D2-7017-DABE-6C205FCD35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4" y="1138261"/>
            <a:ext cx="7828933" cy="1517984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Финансово-экономическая оценка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F9CA1A4A-E547-7516-F544-B93267099957}"/>
              </a:ext>
            </a:extLst>
          </p:cNvPr>
          <p:cNvSpPr/>
          <p:nvPr/>
        </p:nvSpPr>
        <p:spPr>
          <a:xfrm>
            <a:off x="872614" y="2806923"/>
            <a:ext cx="6563032" cy="360977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Кто может поддержать данный проект/стать партнерами (государство, известные компании и т.д.)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438E4C2-2B6D-9AE5-392B-C38099C55D61}"/>
              </a:ext>
            </a:extLst>
          </p:cNvPr>
          <p:cNvSpPr txBox="1"/>
          <p:nvPr/>
        </p:nvSpPr>
        <p:spPr>
          <a:xfrm>
            <a:off x="8308260" y="4288643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26F41A98-CCA4-D5AD-B955-8BC4C45796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088083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429</Words>
  <Application>Microsoft Office PowerPoint</Application>
  <PresentationFormat>Произвольный</PresentationFormat>
  <Paragraphs>97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Название и тема проекта </vt:lpstr>
      <vt:lpstr>Команда «название»</vt:lpstr>
      <vt:lpstr>Описание проекта</vt:lpstr>
      <vt:lpstr>Анализ</vt:lpstr>
      <vt:lpstr>Цели проекта</vt:lpstr>
      <vt:lpstr>Механика реализации проекта</vt:lpstr>
      <vt:lpstr>Механика реализации проекта</vt:lpstr>
      <vt:lpstr>Механика реализации проекта</vt:lpstr>
      <vt:lpstr>Финансово-экономическая оценка проекта</vt:lpstr>
      <vt:lpstr>Финансово-экономическая оценка проекта</vt:lpstr>
      <vt:lpstr>Итоги и ожидаемые результаты</vt:lpstr>
      <vt:lpstr>Спасибо за внимание! Свой проект представила команда «НАЗВАНИЕ» в составе: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и тема проекта </dc:title>
  <dc:creator>denis333MMMMM@outlook.com</dc:creator>
  <cp:lastModifiedBy>ozerovna</cp:lastModifiedBy>
  <cp:revision>5</cp:revision>
  <dcterms:created xsi:type="dcterms:W3CDTF">2024-11-22T14:26:44Z</dcterms:created>
  <dcterms:modified xsi:type="dcterms:W3CDTF">2024-11-26T05:17:01Z</dcterms:modified>
</cp:coreProperties>
</file>