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71" autoAdjust="0"/>
  </p:normalViewPr>
  <p:slideViewPr>
    <p:cSldViewPr snapToGrid="0">
      <p:cViewPr>
        <p:scale>
          <a:sx n="72" d="100"/>
          <a:sy n="72" d="100"/>
        </p:scale>
        <p:origin x="-55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97C13-BBB1-4427-8C8D-D57BEF2B6098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26536-15A8-46EA-83B8-99616413F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18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26536-15A8-46EA-83B8-99616413FD7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9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4BC02-EA93-4E59-BBA6-FF2797A46A1A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32A5-C950-4F67-860F-634E49C50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6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4BC02-EA93-4E59-BBA6-FF2797A46A1A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32A5-C950-4F67-860F-634E49C50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7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4BC02-EA93-4E59-BBA6-FF2797A46A1A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32A5-C950-4F67-860F-634E49C50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79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4BC02-EA93-4E59-BBA6-FF2797A46A1A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32A5-C950-4F67-860F-634E49C50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94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4BC02-EA93-4E59-BBA6-FF2797A46A1A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32A5-C950-4F67-860F-634E49C50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4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4BC02-EA93-4E59-BBA6-FF2797A46A1A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32A5-C950-4F67-860F-634E49C50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69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4BC02-EA93-4E59-BBA6-FF2797A46A1A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32A5-C950-4F67-860F-634E49C50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76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4BC02-EA93-4E59-BBA6-FF2797A46A1A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32A5-C950-4F67-860F-634E49C50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1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4BC02-EA93-4E59-BBA6-FF2797A46A1A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32A5-C950-4F67-860F-634E49C50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18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4BC02-EA93-4E59-BBA6-FF2797A46A1A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32A5-C950-4F67-860F-634E49C50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39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4BC02-EA93-4E59-BBA6-FF2797A46A1A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32A5-C950-4F67-860F-634E49C50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15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4BC02-EA93-4E59-BBA6-FF2797A46A1A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832A5-C950-4F67-860F-634E49C50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72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&#1075;&#1086;&#1076;&#1085;&#1072;&#1091;&#1082;&#1080;.&#1088;&#1092;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605" y="3320749"/>
            <a:ext cx="5411934" cy="33190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5" y="81348"/>
            <a:ext cx="4777560" cy="33568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8820" y="4610936"/>
            <a:ext cx="3542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официальный сайт - </a:t>
            </a:r>
            <a:r>
              <a:rPr lang="ru-RU" dirty="0" err="1">
                <a:hlinkClick r:id="rId4"/>
              </a:rPr>
              <a:t>годнауки.рф</a:t>
            </a:r>
            <a:r>
              <a:rPr lang="ru-RU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5879" y="81348"/>
            <a:ext cx="6477701" cy="295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2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942" y="371192"/>
            <a:ext cx="1141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стимулирования и поощрения научно-исследовательской работы студентов во </a:t>
            </a:r>
            <a:r>
              <a:rPr lang="ru-RU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внеучебное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время:</a:t>
            </a:r>
            <a:endParaRPr lang="ru-RU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8147" y="846498"/>
            <a:ext cx="1151600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счет института и ВУЗа) наиболее одаренных и активных студентов для участия в различных российских  и зарубежных студенческих научных форумах, конференциях, конкурсах, выставках;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установленном порядке дополнительных стипендий за научную деятельность после прохождения конкурсного отбора;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организационной, методической и финансовой поддержки в публикации научных работ студентов;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конкурсной основе наиболее одаренных студентов на соискание грантов, государственных стипендий, стипендий Ученого совета и других стипендий, учреждаемых различными организациями и фондами.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студенческих работ на конкурсы и выставки, предполагающие награждение победителей ценными призами, грамотами, дипломами, медалями и т.д.;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достижений студентов при поступлении в магистратуру, аспирантуру;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для обучения или стажировок за рубежом;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студентов с объявлением благодарности, награждением грамотами, дипломами за высокие результаты в НИРС.</a:t>
            </a:r>
          </a:p>
        </p:txBody>
      </p:sp>
    </p:spTree>
    <p:extLst>
      <p:ext uri="{BB962C8B-B14F-4D97-AF65-F5344CB8AC3E}">
        <p14:creationId xmlns:p14="http://schemas.microsoft.com/office/powerpoint/2010/main" val="7098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1742" y="291571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рады видеть вас в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 исследователей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научным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 нашего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института!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944" y="0"/>
            <a:ext cx="4518056" cy="29157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" y="2736983"/>
            <a:ext cx="4008582" cy="412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monovaza\Desktop\Мои документы\Наука УРБАС\2018-2019\Конференция строителей\Логотип УРБА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202" y="253448"/>
            <a:ext cx="1731486" cy="173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339" y="556592"/>
            <a:ext cx="10810461" cy="5620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Перспективные исследовательские, производственные и образовательные инициативы УРБАС соответствуют таким приоритетным направлениям развития (ПНР) страны, как:</a:t>
            </a:r>
          </a:p>
          <a:p>
            <a:pPr marL="0" indent="0" algn="ctr">
              <a:buNone/>
            </a:pPr>
            <a:endParaRPr lang="ru-RU" sz="26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жилищное строительство и архитектура;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технологии в строительстве и архитектуре (включая проектирование, строительство, техническую модернизацию и эксплуатацию особо опасных, технически сложных и уникальных объектов);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мониторинга и прогнозирования состояния окружающей среды, предотвращения и ликвидации ее загрязнения;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предупреждения и ликвидации чрезвычайных ситуаций природного и техногенного характера.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6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7" y="196091"/>
            <a:ext cx="5353050" cy="339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856" y="1644444"/>
            <a:ext cx="5364163" cy="296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3575050"/>
            <a:ext cx="5327650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5" y="3789852"/>
            <a:ext cx="5208104" cy="306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172" y="0"/>
            <a:ext cx="4057828" cy="225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17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948" y="636104"/>
            <a:ext cx="9157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урбанистики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архитектуры и строительства</a:t>
            </a:r>
            <a:endParaRPr lang="ru-RU" sz="2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599" y="1202709"/>
            <a:ext cx="7699513" cy="280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Архитектура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(АРХ)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Дизайн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архитектурной среды (ДАС)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Строительные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конструкции и технологии (СМКТ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Транспортное строительство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(ТСТ)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Теплогазоснабжение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нефтегазовое дело (ТНД)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Экология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техносферная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безопасность (ЭТБ)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9128" y="4756378"/>
            <a:ext cx="9369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институте работают более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научно-педагогических работников, в том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числе: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докторов наук,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790" y="336728"/>
            <a:ext cx="1731963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8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9703" y="425513"/>
            <a:ext cx="726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аспирантуры: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835" y="1443840"/>
            <a:ext cx="1147074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03.02.08 – Экология (по отраслям);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05.23.01 – Строительные конструкции, здания и сооружения;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05.23.03 – Теплоснабжение, вентиляция, кондиционирование воздуха, газоснабжение и освещение;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05.23.05 – Строительные материалы и изделия;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05.23.11 – Проектирование и строительство дорог, метрополитенов, аэродромов, мостов и транспортных тоннелей;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05.23.17 – Строительная  механика;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05.23.20 – Теория, история архитектуры, реставрация и реконструкция историко-архитектурного наследия;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05.26.02 – Безопасность в чрезвычайных ситуациях;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25.00.36 – Геоэкология.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494" y="201061"/>
            <a:ext cx="1731963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4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simonovaza\Pictures\патент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846" y="3299790"/>
            <a:ext cx="2421141" cy="34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imonovaza\Pictures\патент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1" y="-25875"/>
            <a:ext cx="2610678" cy="35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imonovaza\Pictures\патент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269" y="55083"/>
            <a:ext cx="2597426" cy="367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imonovaza\Pictures\Патент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535" y="1381125"/>
            <a:ext cx="2541587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imonovaza\Pictures\Патент 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22" y="2366618"/>
            <a:ext cx="2590800" cy="355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2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403" y="2498982"/>
            <a:ext cx="3840813" cy="43590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2963" y="133196"/>
            <a:ext cx="11896253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работа среди студентов помогает решать следующие цели: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Углубить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студентов в определенной теоретической области, максимально расширив их. Студент получает навыки научно-исследовательской деятельности, что способствует развитию практического умения вести работу, заниматься самообразованием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Осуществлять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самостоятельные научные изыскания, помогающие решать актуальные задачи, появляющиеся в практической жизни и формулируемые теоретической наукой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Вырабатывать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грамотно формулировать итоги собственных научных изысканий, в частности, рефераты, отчеты, доклады. Благодаря такой подготовке, студент учится аргументировать свою позицию, отстаивать достигнутые результаты, выводы, которые ему удалось сделать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использования технических средств для проведения научных опытов и получения их результатов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Внедрять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информационные технологии, что гарантирует информационно-программную поддержку изысканий и результатов, которые были получены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Систематически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методологический анализ всевозможных объектов, принципов исследования, способов проведения работы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Осуществлять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индивидуальную работу, направленную на формирование у студентов системного мышления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Проводить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 молодых кадров для последующей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деятельности.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4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442" y="0"/>
            <a:ext cx="11410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Научно-исследовательская работа студентов организуется и проводится как в учебное, так и во </a:t>
            </a:r>
            <a:r>
              <a:rPr lang="ru-RU" dirty="0" err="1">
                <a:solidFill>
                  <a:srgbClr val="002060"/>
                </a:solidFill>
              </a:rPr>
              <a:t>внеучебное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время.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21378" y="2386179"/>
            <a:ext cx="62649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деятельность во </a:t>
            </a:r>
            <a:r>
              <a:rPr lang="ru-RU" sz="1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внеучебное</a:t>
            </a: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научно-исследовательской работы по индивидуальному заданию кафедры или научной лаборатории;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студенческих научных кружков (СНК) и студенческих научных обществ (СНО);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научных групп на профильных (выпускающих) кафедрах;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научных центров и лабораторий университета;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международных, всероссийских, межрегиональных, отраслевых и городских научно-практических мероприятиях;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НИРС в сборниках трудов конференций и научных журналов.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69416"/>
            <a:ext cx="5706701" cy="290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деятельность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учебное время: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рефератов, докладов;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студенческих лабораториях;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курсовых работ и проектов;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семинарах;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которая осуществляется во время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и производственной практик;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выпускных квалификационных работ.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69" y="3579423"/>
            <a:ext cx="3590855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3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2" y="6109"/>
            <a:ext cx="3138094" cy="282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697" y="271705"/>
            <a:ext cx="5407025" cy="255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29" y="2173700"/>
            <a:ext cx="5435600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5" y="2817019"/>
            <a:ext cx="5370513" cy="302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183" y="3919328"/>
            <a:ext cx="53498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058" y="3919328"/>
            <a:ext cx="4219092" cy="234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678" y="0"/>
            <a:ext cx="3739322" cy="220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722</Words>
  <Application>Microsoft Office PowerPoint</Application>
  <PresentationFormat>Произвольный</PresentationFormat>
  <Paragraphs>70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Симонова Зоя Александровна</cp:lastModifiedBy>
  <cp:revision>10</cp:revision>
  <dcterms:created xsi:type="dcterms:W3CDTF">2021-04-25T15:58:27Z</dcterms:created>
  <dcterms:modified xsi:type="dcterms:W3CDTF">2023-02-07T13:28:50Z</dcterms:modified>
</cp:coreProperties>
</file>